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tags/tag2.xml" ContentType="application/vnd.openxmlformats-officedocument.presentationml.tags+xml"/>
  <Override PartName="/ppt/tags/tag3.xml" ContentType="application/vnd.openxmlformats-officedocument.presentationml.tags+xml"/>
  <Override PartName="/ppt/tags/tag4.xml" ContentType="application/vnd.openxmlformats-officedocument.presentationml.tags+xml"/>
  <Override PartName="/ppt/tags/tag5.xml" ContentType="application/vnd.openxmlformats-officedocument.presentationml.tags+xml"/>
  <Override PartName="/ppt/tags/tag6.xml" ContentType="application/vnd.openxmlformats-officedocument.presentationml.tags+xml"/>
  <Override PartName="/ppt/tags/tag7.xml" ContentType="application/vnd.openxmlformats-officedocument.presentationml.tags+xml"/>
  <Override PartName="/ppt/tags/tag8.xml" ContentType="application/vnd.openxmlformats-officedocument.presentationml.tags+xml"/>
  <Override PartName="/ppt/tags/tag9.xml" ContentType="application/vnd.openxmlformats-officedocument.presentationml.tags+xml"/>
  <Override PartName="/ppt/tags/tag10.xml" ContentType="application/vnd.openxmlformats-officedocument.presentationml.tags+xml"/>
  <Override PartName="/ppt/tags/tag11.xml" ContentType="application/vnd.openxmlformats-officedocument.presentationml.tags+xml"/>
  <Override PartName="/ppt/tags/tag12.xml" ContentType="application/vnd.openxmlformats-officedocument.presentationml.tags+xml"/>
  <Override PartName="/ppt/tags/tag13.xml" ContentType="application/vnd.openxmlformats-officedocument.presentationml.tags+xml"/>
  <Override PartName="/ppt/tags/tag14.xml" ContentType="application/vnd.openxmlformats-officedocument.presentationml.tags+xml"/>
  <Override PartName="/ppt/tags/tag15.xml" ContentType="application/vnd.openxmlformats-officedocument.presentationml.tags+xml"/>
  <Override PartName="/ppt/tags/tag16.xml" ContentType="application/vnd.openxmlformats-officedocument.presentationml.tags+xml"/>
  <Override PartName="/ppt/theme/theme2.xml" ContentType="application/vnd.openxmlformats-officedocument.theme+xml"/>
  <Override PartName="/ppt/theme/theme3.xml" ContentType="application/vnd.openxmlformats-officedocument.theme+xml"/>
  <Override PartName="/ppt/tags/tag17.xml" ContentType="application/vnd.openxmlformats-officedocument.presentationml.tags+xml"/>
  <Override PartName="/ppt/tags/tag18.xml" ContentType="application/vnd.openxmlformats-officedocument.presentationml.tags+xml"/>
  <Override PartName="/ppt/tags/tag19.xml" ContentType="application/vnd.openxmlformats-officedocument.presentationml.tags+xml"/>
  <Override PartName="/ppt/tags/tag20.xml" ContentType="application/vnd.openxmlformats-officedocument.presentationml.tags+xml"/>
  <Override PartName="/ppt/tags/tag21.xml" ContentType="application/vnd.openxmlformats-officedocument.presentationml.tags+xml"/>
  <Override PartName="/ppt/tags/tag22.xml" ContentType="application/vnd.openxmlformats-officedocument.presentationml.tags+xml"/>
  <Override PartName="/ppt/tags/tag23.xml" ContentType="application/vnd.openxmlformats-officedocument.presentationml.tags+xml"/>
  <Override PartName="/ppt/tags/tag24.xml" ContentType="application/vnd.openxmlformats-officedocument.presentationml.tags+xml"/>
  <Override PartName="/ppt/tags/tag25.xml" ContentType="application/vnd.openxmlformats-officedocument.presentationml.tags+xml"/>
  <Override PartName="/ppt/tags/tag26.xml" ContentType="application/vnd.openxmlformats-officedocument.presentationml.tags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trictFirstAndLastChars="0" saveSubsetFonts="1">
  <p:sldMasterIdLst>
    <p:sldMasterId id="2147483813" r:id="rId1"/>
  </p:sldMasterIdLst>
  <p:notesMasterIdLst>
    <p:notesMasterId r:id="rId11"/>
  </p:notesMasterIdLst>
  <p:handoutMasterIdLst>
    <p:handoutMasterId r:id="rId12"/>
  </p:handoutMasterIdLst>
  <p:sldIdLst>
    <p:sldId id="256" r:id="rId2"/>
    <p:sldId id="344" r:id="rId3"/>
    <p:sldId id="427" r:id="rId4"/>
    <p:sldId id="428" r:id="rId5"/>
    <p:sldId id="430" r:id="rId6"/>
    <p:sldId id="432" r:id="rId7"/>
    <p:sldId id="433" r:id="rId8"/>
    <p:sldId id="342" r:id="rId9"/>
    <p:sldId id="431" r:id="rId10"/>
  </p:sldIdLst>
  <p:sldSz cx="9144000" cy="6858000" type="screen4x3"/>
  <p:notesSz cx="6858000" cy="8997950"/>
  <p:custDataLst>
    <p:tags r:id="rId13"/>
  </p:custDataLst>
  <p:defaultTextStyle>
    <a:defPPr>
      <a:defRPr lang="fr-FR"/>
    </a:defPPr>
    <a:lvl1pPr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Arial" charset="0"/>
      </a:defRPr>
    </a:lvl1pPr>
    <a:lvl2pPr marL="4572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Arial" charset="0"/>
      </a:defRPr>
    </a:lvl2pPr>
    <a:lvl3pPr marL="9144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Arial" charset="0"/>
      </a:defRPr>
    </a:lvl3pPr>
    <a:lvl4pPr marL="13716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Arial" charset="0"/>
      </a:defRPr>
    </a:lvl4pPr>
    <a:lvl5pPr marL="1828800" algn="l" rtl="0" fontAlgn="base">
      <a:spcBef>
        <a:spcPct val="0"/>
      </a:spcBef>
      <a:spcAft>
        <a:spcPct val="0"/>
      </a:spcAft>
      <a:defRPr sz="1400" b="1" kern="1200">
        <a:solidFill>
          <a:schemeClr val="tx1"/>
        </a:solidFill>
        <a:latin typeface="Verdana" pitchFamily="34" charset="0"/>
        <a:ea typeface="+mn-ea"/>
        <a:cs typeface="Arial" charset="0"/>
      </a:defRPr>
    </a:lvl5pPr>
    <a:lvl6pPr marL="2286000" algn="l" defTabSz="914400" rtl="0" eaLnBrk="1" latinLnBrk="0" hangingPunct="1">
      <a:defRPr sz="1400" b="1" kern="1200">
        <a:solidFill>
          <a:schemeClr val="tx1"/>
        </a:solidFill>
        <a:latin typeface="Verdana" pitchFamily="34" charset="0"/>
        <a:ea typeface="+mn-ea"/>
        <a:cs typeface="Arial" charset="0"/>
      </a:defRPr>
    </a:lvl6pPr>
    <a:lvl7pPr marL="2743200" algn="l" defTabSz="914400" rtl="0" eaLnBrk="1" latinLnBrk="0" hangingPunct="1">
      <a:defRPr sz="1400" b="1" kern="1200">
        <a:solidFill>
          <a:schemeClr val="tx1"/>
        </a:solidFill>
        <a:latin typeface="Verdana" pitchFamily="34" charset="0"/>
        <a:ea typeface="+mn-ea"/>
        <a:cs typeface="Arial" charset="0"/>
      </a:defRPr>
    </a:lvl7pPr>
    <a:lvl8pPr marL="3200400" algn="l" defTabSz="914400" rtl="0" eaLnBrk="1" latinLnBrk="0" hangingPunct="1">
      <a:defRPr sz="1400" b="1" kern="1200">
        <a:solidFill>
          <a:schemeClr val="tx1"/>
        </a:solidFill>
        <a:latin typeface="Verdana" pitchFamily="34" charset="0"/>
        <a:ea typeface="+mn-ea"/>
        <a:cs typeface="Arial" charset="0"/>
      </a:defRPr>
    </a:lvl8pPr>
    <a:lvl9pPr marL="3657600" algn="l" defTabSz="914400" rtl="0" eaLnBrk="1" latinLnBrk="0" hangingPunct="1">
      <a:defRPr sz="1400" b="1" kern="1200">
        <a:solidFill>
          <a:schemeClr val="tx1"/>
        </a:solidFill>
        <a:latin typeface="Verdana" pitchFamily="34" charset="0"/>
        <a:ea typeface="+mn-ea"/>
        <a:cs typeface="Arial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528">
          <p15:clr>
            <a:srgbClr val="A4A3A4"/>
          </p15:clr>
        </p15:guide>
        <p15:guide id="2" pos="1104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34">
          <p15:clr>
            <a:srgbClr val="A4A3A4"/>
          </p15:clr>
        </p15:guide>
        <p15:guide id="2" pos="216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C0000"/>
    <a:srgbClr val="F2F2F2"/>
    <a:srgbClr val="003366"/>
    <a:srgbClr val="0033CC"/>
    <a:srgbClr val="008000"/>
    <a:srgbClr val="FF6600"/>
    <a:srgbClr val="FFFF00"/>
    <a:srgbClr val="FFFEFA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yle moyen 2 - Accentuation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Style moyen 2 - Accentuation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9854" autoAdjust="0"/>
    <p:restoredTop sz="82446" autoAdjust="0"/>
  </p:normalViewPr>
  <p:slideViewPr>
    <p:cSldViewPr>
      <p:cViewPr varScale="1">
        <p:scale>
          <a:sx n="96" d="100"/>
          <a:sy n="96" d="100"/>
        </p:scale>
        <p:origin x="1794" y="78"/>
      </p:cViewPr>
      <p:guideLst>
        <p:guide orient="horz" pos="528"/>
        <p:guide pos="1104"/>
      </p:guideLst>
    </p:cSldViewPr>
  </p:slideViewPr>
  <p:outlineViewPr>
    <p:cViewPr>
      <p:scale>
        <a:sx n="100" d="100"/>
        <a:sy n="100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1344"/>
    </p:cViewPr>
  </p:sorterViewPr>
  <p:notesViewPr>
    <p:cSldViewPr>
      <p:cViewPr varScale="1">
        <p:scale>
          <a:sx n="84" d="100"/>
          <a:sy n="84" d="100"/>
        </p:scale>
        <p:origin x="-1764" y="-78"/>
      </p:cViewPr>
      <p:guideLst>
        <p:guide orient="horz" pos="2834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handoutMaster" Target="handoutMasters/handout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2" Type="http://schemas.openxmlformats.org/officeDocument/2006/relationships/tags" Target="../tags/tag17.xml"/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FontTx/>
              <a:buNone/>
              <a:defRPr sz="1200" b="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FontTx/>
              <a:buNone/>
              <a:defRPr sz="1200" b="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C2850DF9-9D50-4981-A532-424F2E4D60F0}" type="datetime1">
              <a:rPr lang="fr-FR"/>
              <a:pPr>
                <a:defRPr/>
              </a:pPr>
              <a:t>22/09/2015</a:t>
            </a:fld>
            <a:endParaRPr lang="fr-F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548688"/>
            <a:ext cx="29718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FontTx/>
              <a:buNone/>
              <a:defRPr sz="1200" b="0">
                <a:latin typeface="Times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Vice-rectorat à la recherche / octobre 2005</a:t>
            </a:r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548688"/>
            <a:ext cx="29718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FontTx/>
              <a:buNone/>
              <a:defRPr sz="1200" b="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E888D3CA-2795-4A7E-941C-04753B0233F7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custDataLst>
      <p:tags r:id="rId2"/>
    </p:custDataLst>
    <p:extLst>
      <p:ext uri="{BB962C8B-B14F-4D97-AF65-F5344CB8AC3E}">
        <p14:creationId xmlns:p14="http://schemas.microsoft.com/office/powerpoint/2010/main" val="2959435215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FontTx/>
              <a:buNone/>
              <a:defRPr sz="1200" b="0">
                <a:latin typeface="Times" charset="0"/>
                <a:cs typeface="+mn-cs"/>
              </a:defRPr>
            </a:lvl1pPr>
          </a:lstStyle>
          <a:p>
            <a:pPr>
              <a:defRPr/>
            </a:pPr>
            <a:endParaRPr lang="fr-FR"/>
          </a:p>
        </p:txBody>
      </p:sp>
      <p:sp>
        <p:nvSpPr>
          <p:cNvPr id="13315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492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FontTx/>
              <a:buNone/>
              <a:defRPr sz="1200" b="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7263759B-550B-4425-B438-B75BAC21182D}" type="datetime1">
              <a:rPr lang="fr-FR"/>
              <a:pPr>
                <a:defRPr/>
              </a:pPr>
              <a:t>22/09/2015</a:t>
            </a:fld>
            <a:endParaRPr lang="fr-FR"/>
          </a:p>
        </p:txBody>
      </p:sp>
      <p:sp>
        <p:nvSpPr>
          <p:cNvPr id="5325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79513" y="674688"/>
            <a:ext cx="4500562" cy="3375025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3317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273550"/>
            <a:ext cx="5029200" cy="4049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fr-FR" noProof="0" smtClean="0"/>
              <a:t>Cliquez pour modifier les styles du texte du masque</a:t>
            </a:r>
          </a:p>
          <a:p>
            <a:pPr lvl="1"/>
            <a:r>
              <a:rPr lang="fr-FR" noProof="0" smtClean="0"/>
              <a:t>Deuxième niveau</a:t>
            </a:r>
          </a:p>
          <a:p>
            <a:pPr lvl="2"/>
            <a:r>
              <a:rPr lang="fr-FR" noProof="0" smtClean="0"/>
              <a:t>Troisième niveau</a:t>
            </a:r>
          </a:p>
          <a:p>
            <a:pPr lvl="3"/>
            <a:r>
              <a:rPr lang="fr-FR" noProof="0" smtClean="0"/>
              <a:t>Quatrième niveau</a:t>
            </a:r>
          </a:p>
          <a:p>
            <a:pPr lvl="4"/>
            <a:r>
              <a:rPr lang="fr-FR" noProof="0" smtClean="0"/>
              <a:t>Cinquième niveau</a:t>
            </a:r>
          </a:p>
        </p:txBody>
      </p:sp>
      <p:sp>
        <p:nvSpPr>
          <p:cNvPr id="13318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548688"/>
            <a:ext cx="29718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0" hangingPunct="0">
              <a:lnSpc>
                <a:spcPct val="100000"/>
              </a:lnSpc>
              <a:buFontTx/>
              <a:buNone/>
              <a:defRPr sz="1200" b="0">
                <a:latin typeface="Times" charset="0"/>
                <a:cs typeface="+mn-cs"/>
              </a:defRPr>
            </a:lvl1pPr>
          </a:lstStyle>
          <a:p>
            <a:pPr>
              <a:defRPr/>
            </a:pPr>
            <a:r>
              <a:rPr lang="fr-FR"/>
              <a:t>Vice-rectorat à la recherche / octobre 2005</a:t>
            </a:r>
          </a:p>
        </p:txBody>
      </p:sp>
      <p:sp>
        <p:nvSpPr>
          <p:cNvPr id="13319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548688"/>
            <a:ext cx="2971800" cy="449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0" hangingPunct="0">
              <a:lnSpc>
                <a:spcPct val="100000"/>
              </a:lnSpc>
              <a:buFontTx/>
              <a:buNone/>
              <a:defRPr sz="1200" b="0">
                <a:latin typeface="Times" charset="0"/>
                <a:cs typeface="+mn-cs"/>
              </a:defRPr>
            </a:lvl1pPr>
          </a:lstStyle>
          <a:p>
            <a:pPr>
              <a:defRPr/>
            </a:pPr>
            <a:fld id="{E87A3ACA-D04A-4C09-8C4A-865D3B9A268B}" type="slidenum">
              <a:rPr lang="fr-FR"/>
              <a:pPr>
                <a:defRPr/>
              </a:pPr>
              <a:t>‹N°›</a:t>
            </a:fld>
            <a:endParaRPr lang="fr-FR"/>
          </a:p>
        </p:txBody>
      </p:sp>
    </p:spTree>
    <p:extLst>
      <p:ext uri="{BB962C8B-B14F-4D97-AF65-F5344CB8AC3E}">
        <p14:creationId xmlns:p14="http://schemas.microsoft.com/office/powerpoint/2010/main" val="3188270780"/>
      </p:ext>
    </p:extLst>
  </p:cSld>
  <p:clrMap bg1="lt1" tx1="dk1" bg2="lt2" tx2="dk2" accent1="accent1" accent2="accent2" accent3="accent3" accent4="accent4" accent5="accent5" accent6="accent6" hlink="hlink" folHlink="folHlink"/>
  <p:hf hdr="0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3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2.xml"/></Relationships>
</file>

<file path=ppt/slideLayouts/_rels/slideLayout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3.xml"/></Relationships>
</file>

<file path=ppt/slideLayouts/_rels/slideLayout12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4.xml"/></Relationships>
</file>

<file path=ppt/slideLayouts/_rels/slideLayout1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5.xml"/></Relationships>
</file>

<file path=ppt/slideLayouts/_rels/slideLayout1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16.xml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4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5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ags" Target="../tags/tag6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7.xml"/></Relationships>
</file>

<file path=ppt/slideLayouts/_rels/slideLayout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8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9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0.xml"/></Relationships>
</file>

<file path=ppt/slideLayouts/_rels/slideLayout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emf"/><Relationship Id="rId2" Type="http://schemas.openxmlformats.org/officeDocument/2006/relationships/slideMaster" Target="../slideMasters/slideMaster1.xml"/><Relationship Id="rId1" Type="http://schemas.openxmlformats.org/officeDocument/2006/relationships/tags" Target="../tags/tag1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e de titr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ctrTitle"/>
          </p:nvPr>
        </p:nvSpPr>
        <p:spPr>
          <a:xfrm>
            <a:off x="483755" y="898913"/>
            <a:ext cx="4856019" cy="1470025"/>
          </a:xfrm>
        </p:spPr>
        <p:txBody>
          <a:bodyPr anchor="ctr">
            <a:normAutofit/>
          </a:bodyPr>
          <a:lstStyle>
            <a:lvl1pPr algn="l">
              <a:defRPr sz="3000" b="1" i="0" kern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3" name="Sous-titre 2"/>
          <p:cNvSpPr>
            <a:spLocks noGrp="1"/>
          </p:cNvSpPr>
          <p:nvPr>
            <p:ph type="subTitle" idx="1"/>
          </p:nvPr>
        </p:nvSpPr>
        <p:spPr>
          <a:xfrm>
            <a:off x="482601" y="2469958"/>
            <a:ext cx="4845627" cy="1209193"/>
          </a:xfrm>
        </p:spPr>
        <p:txBody>
          <a:bodyPr>
            <a:no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 dirty="0"/>
          </a:p>
        </p:txBody>
      </p:sp>
      <p:grpSp>
        <p:nvGrpSpPr>
          <p:cNvPr id="4" name="Grouper 3"/>
          <p:cNvGrpSpPr/>
          <p:nvPr/>
        </p:nvGrpSpPr>
        <p:grpSpPr>
          <a:xfrm>
            <a:off x="-1" y="5342400"/>
            <a:ext cx="9144001" cy="144000"/>
            <a:chOff x="-1" y="4149725"/>
            <a:chExt cx="9144001" cy="136525"/>
          </a:xfrm>
        </p:grpSpPr>
        <p:sp>
          <p:nvSpPr>
            <p:cNvPr id="10" name="Rectangle 9"/>
            <p:cNvSpPr/>
            <p:nvPr userDrawn="1"/>
          </p:nvSpPr>
          <p:spPr>
            <a:xfrm>
              <a:off x="-1" y="4149725"/>
              <a:ext cx="5495926" cy="136525"/>
            </a:xfrm>
            <a:prstGeom prst="rect">
              <a:avLst/>
            </a:prstGeom>
            <a:solidFill>
              <a:srgbClr val="CC0000"/>
            </a:solidFill>
            <a:ln w="63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2" name="Rectangle 11"/>
            <p:cNvSpPr/>
            <p:nvPr userDrawn="1"/>
          </p:nvSpPr>
          <p:spPr>
            <a:xfrm>
              <a:off x="5495925" y="4149725"/>
              <a:ext cx="3648075" cy="136525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13" name="Image 1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495927" y="5750137"/>
            <a:ext cx="1107440" cy="457200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49101649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V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custDataLst>
      <p:tags r:id="rId1"/>
    </p:custDataLst>
    <p:extLst>
      <p:ext uri="{BB962C8B-B14F-4D97-AF65-F5344CB8AC3E}">
        <p14:creationId xmlns:p14="http://schemas.microsoft.com/office/powerpoint/2010/main" val="262221793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u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457204" y="273049"/>
            <a:ext cx="3008313" cy="1162051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contenu 2"/>
          <p:cNvSpPr>
            <a:spLocks noGrp="1"/>
          </p:cNvSpPr>
          <p:nvPr>
            <p:ph idx="1"/>
          </p:nvPr>
        </p:nvSpPr>
        <p:spPr>
          <a:xfrm>
            <a:off x="3575050" y="273053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457204" y="1435103"/>
            <a:ext cx="3008313" cy="46910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cxnSp>
        <p:nvCxnSpPr>
          <p:cNvPr id="13" name="Connecteur droit 12"/>
          <p:cNvCxnSpPr/>
          <p:nvPr/>
        </p:nvCxnSpPr>
        <p:spPr>
          <a:xfrm>
            <a:off x="0" y="1431573"/>
            <a:ext cx="3469640" cy="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6" name="Grouper 15"/>
          <p:cNvGrpSpPr/>
          <p:nvPr/>
        </p:nvGrpSpPr>
        <p:grpSpPr>
          <a:xfrm>
            <a:off x="-1" y="6484651"/>
            <a:ext cx="9144001" cy="39669"/>
            <a:chOff x="-1" y="4149724"/>
            <a:chExt cx="9144001" cy="72000"/>
          </a:xfrm>
        </p:grpSpPr>
        <p:sp>
          <p:nvSpPr>
            <p:cNvPr id="17" name="Rectangle 16"/>
            <p:cNvSpPr/>
            <p:nvPr userDrawn="1"/>
          </p:nvSpPr>
          <p:spPr>
            <a:xfrm>
              <a:off x="-1" y="4149724"/>
              <a:ext cx="5495926" cy="72000"/>
            </a:xfrm>
            <a:prstGeom prst="rect">
              <a:avLst/>
            </a:prstGeom>
            <a:solidFill>
              <a:srgbClr val="CC0000"/>
            </a:solidFill>
            <a:ln w="63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8" name="Rectangle 17"/>
            <p:cNvSpPr/>
            <p:nvPr userDrawn="1"/>
          </p:nvSpPr>
          <p:spPr>
            <a:xfrm>
              <a:off x="5495925" y="4149724"/>
              <a:ext cx="3648075" cy="72000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19" name="Image 18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14" y="6608233"/>
            <a:ext cx="135255" cy="171450"/>
          </a:xfrm>
          <a:prstGeom prst="rect">
            <a:avLst/>
          </a:prstGeom>
        </p:spPr>
      </p:pic>
      <p:sp>
        <p:nvSpPr>
          <p:cNvPr id="20" name="ZoneTexte 19"/>
          <p:cNvSpPr txBox="1"/>
          <p:nvPr/>
        </p:nvSpPr>
        <p:spPr>
          <a:xfrm>
            <a:off x="385220" y="6515947"/>
            <a:ext cx="2382520" cy="3420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600" b="1" i="0" dirty="0" smtClean="0">
                <a:latin typeface="Arial"/>
                <a:cs typeface="Arial"/>
              </a:rPr>
              <a:t>Université Laval </a:t>
            </a:r>
            <a:r>
              <a:rPr lang="fr-CA" sz="600" dirty="0" smtClean="0">
                <a:latin typeface="Arial"/>
                <a:cs typeface="Arial"/>
              </a:rPr>
              <a:t>– Bureau</a:t>
            </a:r>
            <a:r>
              <a:rPr lang="fr-CA" sz="600" baseline="0" dirty="0" smtClean="0">
                <a:latin typeface="Arial"/>
                <a:cs typeface="Arial"/>
              </a:rPr>
              <a:t> </a:t>
            </a:r>
            <a:r>
              <a:rPr lang="fr-CA" sz="600" dirty="0" smtClean="0">
                <a:latin typeface="Arial"/>
                <a:cs typeface="Arial"/>
              </a:rPr>
              <a:t>de</a:t>
            </a:r>
            <a:r>
              <a:rPr lang="fr-CA" sz="600" baseline="0" dirty="0" smtClean="0">
                <a:latin typeface="Arial"/>
                <a:cs typeface="Arial"/>
              </a:rPr>
              <a:t> soutien à l’enseignement</a:t>
            </a:r>
            <a:endParaRPr lang="fr-CA" sz="600" dirty="0" smtClean="0">
              <a:latin typeface="Arial"/>
              <a:cs typeface="Arial"/>
            </a:endParaRPr>
          </a:p>
        </p:txBody>
      </p:sp>
      <p:sp>
        <p:nvSpPr>
          <p:cNvPr id="21" name="Espace réservé du numéro de diapositive 5"/>
          <p:cNvSpPr txBox="1">
            <a:spLocks/>
          </p:cNvSpPr>
          <p:nvPr/>
        </p:nvSpPr>
        <p:spPr>
          <a:xfrm>
            <a:off x="7899400" y="6590454"/>
            <a:ext cx="1051560" cy="169333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B9D22BA-9559-49F9-872D-D3936E8880EB}" type="slidenum">
              <a:rPr lang="fr-CA" smtClean="0"/>
              <a:pPr algn="r"/>
              <a:t>‹N°›</a:t>
            </a:fld>
            <a:endParaRPr lang="fr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87441300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Conclus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itre 1"/>
          <p:cNvSpPr>
            <a:spLocks noGrp="1"/>
          </p:cNvSpPr>
          <p:nvPr>
            <p:ph type="ctrTitle"/>
          </p:nvPr>
        </p:nvSpPr>
        <p:spPr>
          <a:xfrm>
            <a:off x="483755" y="898913"/>
            <a:ext cx="4856019" cy="1470025"/>
          </a:xfrm>
        </p:spPr>
        <p:txBody>
          <a:bodyPr anchor="ctr">
            <a:normAutofit/>
          </a:bodyPr>
          <a:lstStyle>
            <a:lvl1pPr algn="l">
              <a:defRPr sz="3000" b="1" i="0" kern="1200">
                <a:solidFill>
                  <a:schemeClr val="bg1"/>
                </a:solidFill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15" name="Sous-titre 2"/>
          <p:cNvSpPr>
            <a:spLocks noGrp="1"/>
          </p:cNvSpPr>
          <p:nvPr>
            <p:ph type="subTitle" idx="1"/>
          </p:nvPr>
        </p:nvSpPr>
        <p:spPr>
          <a:xfrm>
            <a:off x="482601" y="2795078"/>
            <a:ext cx="4845627" cy="1209193"/>
          </a:xfrm>
        </p:spPr>
        <p:txBody>
          <a:bodyPr>
            <a:noAutofit/>
          </a:bodyPr>
          <a:lstStyle>
            <a:lvl1pPr marL="0" indent="0" algn="l">
              <a:buNone/>
              <a:defRPr sz="1200" b="0" i="0">
                <a:solidFill>
                  <a:schemeClr val="bg1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fr-FR" smtClean="0"/>
              <a:t>Modifiez le style des sous-titres du masque</a:t>
            </a:r>
            <a:endParaRPr lang="fr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7261387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txAndTwoObj">
  <p:cSld name="Titre. Texte et 2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6013" y="0"/>
            <a:ext cx="7462837" cy="4762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sz="half" idx="1"/>
          </p:nvPr>
        </p:nvSpPr>
        <p:spPr>
          <a:xfrm>
            <a:off x="914400" y="908050"/>
            <a:ext cx="4038600" cy="39608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4" name="Espace réservé du contenu 3"/>
          <p:cNvSpPr>
            <a:spLocks noGrp="1"/>
          </p:cNvSpPr>
          <p:nvPr>
            <p:ph sz="quarter" idx="2"/>
          </p:nvPr>
        </p:nvSpPr>
        <p:spPr>
          <a:xfrm>
            <a:off x="5105400" y="908050"/>
            <a:ext cx="4038600" cy="1903413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  <p:sp>
        <p:nvSpPr>
          <p:cNvPr id="5" name="Espace réservé du contenu 4"/>
          <p:cNvSpPr>
            <a:spLocks noGrp="1"/>
          </p:cNvSpPr>
          <p:nvPr>
            <p:ph sz="quarter" idx="3"/>
          </p:nvPr>
        </p:nvSpPr>
        <p:spPr>
          <a:xfrm>
            <a:off x="5105400" y="2963863"/>
            <a:ext cx="4038600" cy="1905000"/>
          </a:xfrm>
        </p:spPr>
        <p:txBody>
          <a:bodyPr/>
          <a:lstStyle/>
          <a:p>
            <a:pPr lvl="0"/>
            <a:r>
              <a:rPr lang="fr-FR" smtClean="0"/>
              <a:t>Cliquez pour modifier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tbl">
  <p:cSld name="Titre et tablea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116013" y="0"/>
            <a:ext cx="7462837" cy="476250"/>
          </a:xfrm>
        </p:spPr>
        <p:txBody>
          <a:bodyPr/>
          <a:lstStyle/>
          <a:p>
            <a:r>
              <a:rPr lang="fr-FR" smtClean="0"/>
              <a:t>Cliquez pour modifier le style du titre</a:t>
            </a:r>
            <a:endParaRPr lang="fr-CA"/>
          </a:p>
        </p:txBody>
      </p:sp>
      <p:sp>
        <p:nvSpPr>
          <p:cNvPr id="3" name="Espace réservé du tableau 2"/>
          <p:cNvSpPr>
            <a:spLocks noGrp="1"/>
          </p:cNvSpPr>
          <p:nvPr>
            <p:ph type="tbl" idx="1"/>
          </p:nvPr>
        </p:nvSpPr>
        <p:spPr>
          <a:xfrm>
            <a:off x="914400" y="908050"/>
            <a:ext cx="8229600" cy="3960813"/>
          </a:xfrm>
        </p:spPr>
        <p:txBody>
          <a:bodyPr/>
          <a:lstStyle/>
          <a:p>
            <a:pPr lvl="0"/>
            <a:endParaRPr lang="fr-CA" noProof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360" y="2"/>
            <a:ext cx="7493000" cy="90085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grpSp>
        <p:nvGrpSpPr>
          <p:cNvPr id="3" name="Grouper 2"/>
          <p:cNvGrpSpPr/>
          <p:nvPr/>
        </p:nvGrpSpPr>
        <p:grpSpPr>
          <a:xfrm>
            <a:off x="-1" y="6484651"/>
            <a:ext cx="9144001" cy="39669"/>
            <a:chOff x="-1" y="4149724"/>
            <a:chExt cx="9144001" cy="72000"/>
          </a:xfrm>
        </p:grpSpPr>
        <p:sp>
          <p:nvSpPr>
            <p:cNvPr id="4" name="Rectangle 3"/>
            <p:cNvSpPr/>
            <p:nvPr userDrawn="1"/>
          </p:nvSpPr>
          <p:spPr>
            <a:xfrm>
              <a:off x="-1" y="4149724"/>
              <a:ext cx="5495926" cy="72000"/>
            </a:xfrm>
            <a:prstGeom prst="rect">
              <a:avLst/>
            </a:prstGeom>
            <a:solidFill>
              <a:srgbClr val="CC0000"/>
            </a:solidFill>
            <a:ln w="63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5" name="Rectangle 4"/>
            <p:cNvSpPr/>
            <p:nvPr userDrawn="1"/>
          </p:nvSpPr>
          <p:spPr>
            <a:xfrm>
              <a:off x="5495925" y="4149724"/>
              <a:ext cx="3648075" cy="72000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6" name="Imag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14" y="6608233"/>
            <a:ext cx="135255" cy="171450"/>
          </a:xfrm>
          <a:prstGeom prst="rect">
            <a:avLst/>
          </a:prstGeom>
        </p:spPr>
      </p:pic>
      <p:cxnSp>
        <p:nvCxnSpPr>
          <p:cNvPr id="7" name="Connecteur droit 6"/>
          <p:cNvCxnSpPr/>
          <p:nvPr/>
        </p:nvCxnSpPr>
        <p:spPr>
          <a:xfrm flipV="1">
            <a:off x="0" y="948267"/>
            <a:ext cx="8234680" cy="240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8" name="ZoneTexte 7"/>
          <p:cNvSpPr txBox="1"/>
          <p:nvPr/>
        </p:nvSpPr>
        <p:spPr>
          <a:xfrm>
            <a:off x="385220" y="6515947"/>
            <a:ext cx="2382520" cy="3420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600" b="1" i="0" dirty="0" smtClean="0">
                <a:latin typeface="Arial"/>
                <a:cs typeface="Arial"/>
              </a:rPr>
              <a:t>Université Laval </a:t>
            </a:r>
            <a:r>
              <a:rPr lang="fr-CA" sz="600" dirty="0" smtClean="0">
                <a:latin typeface="Arial"/>
                <a:cs typeface="Arial"/>
              </a:rPr>
              <a:t>– Bureau</a:t>
            </a:r>
            <a:r>
              <a:rPr lang="fr-CA" sz="600" baseline="0" dirty="0" smtClean="0">
                <a:latin typeface="Arial"/>
                <a:cs typeface="Arial"/>
              </a:rPr>
              <a:t> </a:t>
            </a:r>
            <a:r>
              <a:rPr lang="fr-CA" sz="600" dirty="0" smtClean="0">
                <a:latin typeface="Arial"/>
                <a:cs typeface="Arial"/>
              </a:rPr>
              <a:t>de</a:t>
            </a:r>
            <a:r>
              <a:rPr lang="fr-CA" sz="600" baseline="0" dirty="0" smtClean="0">
                <a:latin typeface="Arial"/>
                <a:cs typeface="Arial"/>
              </a:rPr>
              <a:t> soutien à l’enseignement</a:t>
            </a:r>
            <a:endParaRPr lang="fr-CA" sz="600" dirty="0" smtClean="0">
              <a:latin typeface="Arial"/>
              <a:cs typeface="Arial"/>
            </a:endParaRPr>
          </a:p>
        </p:txBody>
      </p:sp>
      <p:sp>
        <p:nvSpPr>
          <p:cNvPr id="9" name="Espace réservé du numéro de diapositive 5"/>
          <p:cNvSpPr txBox="1">
            <a:spLocks/>
          </p:cNvSpPr>
          <p:nvPr/>
        </p:nvSpPr>
        <p:spPr>
          <a:xfrm>
            <a:off x="7899400" y="6590454"/>
            <a:ext cx="1051560" cy="169333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B9D22BA-9559-49F9-872D-D3936E8880EB}" type="slidenum">
              <a:rPr lang="fr-CA" smtClean="0"/>
              <a:pPr algn="r"/>
              <a:t>‹N°›</a:t>
            </a:fld>
            <a:endParaRPr lang="fr-CA" dirty="0"/>
          </a:p>
        </p:txBody>
      </p:sp>
      <p:sp>
        <p:nvSpPr>
          <p:cNvPr id="10" name="Espace réservé du contenu 2"/>
          <p:cNvSpPr>
            <a:spLocks noGrp="1"/>
          </p:cNvSpPr>
          <p:nvPr>
            <p:ph sz="half" idx="1"/>
          </p:nvPr>
        </p:nvSpPr>
        <p:spPr>
          <a:xfrm>
            <a:off x="720000" y="1320001"/>
            <a:ext cx="7899400" cy="4778271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6455261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r, sous-titre et contenu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14" name="Connecteur droit 13"/>
          <p:cNvCxnSpPr/>
          <p:nvPr/>
        </p:nvCxnSpPr>
        <p:spPr>
          <a:xfrm flipV="1">
            <a:off x="0" y="948267"/>
            <a:ext cx="8234680" cy="240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sp>
        <p:nvSpPr>
          <p:cNvPr id="4" name="Titre 3"/>
          <p:cNvSpPr>
            <a:spLocks noGrp="1"/>
          </p:cNvSpPr>
          <p:nvPr>
            <p:ph type="title"/>
          </p:nvPr>
        </p:nvSpPr>
        <p:spPr>
          <a:xfrm>
            <a:off x="721360" y="2"/>
            <a:ext cx="7493000" cy="900853"/>
          </a:xfrm>
        </p:spPr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19" name="Espace réservé du contenu 2"/>
          <p:cNvSpPr>
            <a:spLocks noGrp="1"/>
          </p:cNvSpPr>
          <p:nvPr>
            <p:ph sz="half" idx="1"/>
          </p:nvPr>
        </p:nvSpPr>
        <p:spPr>
          <a:xfrm>
            <a:off x="720000" y="2018454"/>
            <a:ext cx="7899400" cy="4079817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20" name="Espace réservé du contenu 2"/>
          <p:cNvSpPr>
            <a:spLocks noGrp="1"/>
          </p:cNvSpPr>
          <p:nvPr>
            <p:ph sz="half" idx="10" hasCustomPrompt="1"/>
          </p:nvPr>
        </p:nvSpPr>
        <p:spPr>
          <a:xfrm>
            <a:off x="720000" y="1320801"/>
            <a:ext cx="7899400" cy="467360"/>
          </a:xfrm>
        </p:spPr>
        <p:txBody>
          <a:bodyPr/>
          <a:lstStyle>
            <a:lvl1pPr>
              <a:defRPr sz="2000">
                <a:solidFill>
                  <a:srgbClr val="F26563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dirty="0" smtClean="0"/>
              <a:t>Modifiez les styles du texte du masque</a:t>
            </a:r>
            <a:endParaRPr lang="fr-CA" dirty="0"/>
          </a:p>
        </p:txBody>
      </p:sp>
      <p:grpSp>
        <p:nvGrpSpPr>
          <p:cNvPr id="13" name="Grouper 12"/>
          <p:cNvGrpSpPr/>
          <p:nvPr/>
        </p:nvGrpSpPr>
        <p:grpSpPr>
          <a:xfrm>
            <a:off x="-1" y="6484651"/>
            <a:ext cx="9144001" cy="39669"/>
            <a:chOff x="-1" y="4149724"/>
            <a:chExt cx="9144001" cy="72000"/>
          </a:xfrm>
        </p:grpSpPr>
        <p:sp>
          <p:nvSpPr>
            <p:cNvPr id="15" name="Rectangle 14"/>
            <p:cNvSpPr/>
            <p:nvPr userDrawn="1"/>
          </p:nvSpPr>
          <p:spPr>
            <a:xfrm>
              <a:off x="-1" y="4149724"/>
              <a:ext cx="5495926" cy="72000"/>
            </a:xfrm>
            <a:prstGeom prst="rect">
              <a:avLst/>
            </a:prstGeom>
            <a:solidFill>
              <a:srgbClr val="CC0000"/>
            </a:solidFill>
            <a:ln w="63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6" name="Rectangle 15"/>
            <p:cNvSpPr/>
            <p:nvPr userDrawn="1"/>
          </p:nvSpPr>
          <p:spPr>
            <a:xfrm>
              <a:off x="5495925" y="4149724"/>
              <a:ext cx="3648075" cy="72000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14" y="6608233"/>
            <a:ext cx="135255" cy="171450"/>
          </a:xfrm>
          <a:prstGeom prst="rect">
            <a:avLst/>
          </a:prstGeom>
        </p:spPr>
      </p:pic>
      <p:sp>
        <p:nvSpPr>
          <p:cNvPr id="21" name="ZoneTexte 20"/>
          <p:cNvSpPr txBox="1"/>
          <p:nvPr/>
        </p:nvSpPr>
        <p:spPr>
          <a:xfrm>
            <a:off x="385220" y="6515947"/>
            <a:ext cx="2382520" cy="3420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600" b="1" i="0" dirty="0" smtClean="0">
                <a:latin typeface="Arial"/>
                <a:cs typeface="Arial"/>
              </a:rPr>
              <a:t>Université Laval </a:t>
            </a:r>
            <a:r>
              <a:rPr lang="fr-CA" sz="600" dirty="0" smtClean="0">
                <a:latin typeface="Arial"/>
                <a:cs typeface="Arial"/>
              </a:rPr>
              <a:t>– Bureau</a:t>
            </a:r>
            <a:r>
              <a:rPr lang="fr-CA" sz="600" baseline="0" dirty="0" smtClean="0">
                <a:latin typeface="Arial"/>
                <a:cs typeface="Arial"/>
              </a:rPr>
              <a:t> </a:t>
            </a:r>
            <a:r>
              <a:rPr lang="fr-CA" sz="600" dirty="0" smtClean="0">
                <a:latin typeface="Arial"/>
                <a:cs typeface="Arial"/>
              </a:rPr>
              <a:t>de</a:t>
            </a:r>
            <a:r>
              <a:rPr lang="fr-CA" sz="600" baseline="0" dirty="0" smtClean="0">
                <a:latin typeface="Arial"/>
                <a:cs typeface="Arial"/>
              </a:rPr>
              <a:t> soutien à l’enseignement</a:t>
            </a:r>
            <a:endParaRPr lang="fr-CA" sz="600" dirty="0" smtClean="0">
              <a:latin typeface="Arial"/>
              <a:cs typeface="Arial"/>
            </a:endParaRPr>
          </a:p>
        </p:txBody>
      </p:sp>
      <p:sp>
        <p:nvSpPr>
          <p:cNvPr id="22" name="Espace réservé du numéro de diapositive 5"/>
          <p:cNvSpPr txBox="1">
            <a:spLocks/>
          </p:cNvSpPr>
          <p:nvPr/>
        </p:nvSpPr>
        <p:spPr>
          <a:xfrm>
            <a:off x="7899400" y="6590454"/>
            <a:ext cx="1051560" cy="169333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B9D22BA-9559-49F9-872D-D3936E8880EB}" type="slidenum">
              <a:rPr lang="fr-CA" smtClean="0"/>
              <a:pPr algn="r"/>
              <a:t>‹N°›</a:t>
            </a:fld>
            <a:endParaRPr lang="fr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6747636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Titre de sec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 hasCustomPrompt="1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ctr">
              <a:defRPr sz="4000" b="0" cap="none"/>
            </a:lvl1pPr>
          </a:lstStyle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 algn="ctr">
              <a:buNone/>
              <a:defRPr sz="2000">
                <a:solidFill>
                  <a:srgbClr val="F26563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12077614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sz="half" idx="13"/>
          </p:nvPr>
        </p:nvSpPr>
        <p:spPr>
          <a:xfrm>
            <a:off x="455840" y="1347094"/>
            <a:ext cx="3953600" cy="476922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18" name="Espace réservé du contenu 2"/>
          <p:cNvSpPr>
            <a:spLocks noGrp="1"/>
          </p:cNvSpPr>
          <p:nvPr>
            <p:ph sz="half" idx="14"/>
          </p:nvPr>
        </p:nvSpPr>
        <p:spPr>
          <a:xfrm>
            <a:off x="4723040" y="1340321"/>
            <a:ext cx="3953600" cy="476922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0" y="948267"/>
            <a:ext cx="8234680" cy="240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20" name="Grouper 19"/>
          <p:cNvGrpSpPr/>
          <p:nvPr/>
        </p:nvGrpSpPr>
        <p:grpSpPr>
          <a:xfrm>
            <a:off x="-1" y="6484651"/>
            <a:ext cx="9144001" cy="39669"/>
            <a:chOff x="-1" y="4149724"/>
            <a:chExt cx="9144001" cy="72000"/>
          </a:xfrm>
        </p:grpSpPr>
        <p:sp>
          <p:nvSpPr>
            <p:cNvPr id="21" name="Rectangle 20"/>
            <p:cNvSpPr/>
            <p:nvPr userDrawn="1"/>
          </p:nvSpPr>
          <p:spPr>
            <a:xfrm>
              <a:off x="-1" y="4149724"/>
              <a:ext cx="5495926" cy="72000"/>
            </a:xfrm>
            <a:prstGeom prst="rect">
              <a:avLst/>
            </a:prstGeom>
            <a:solidFill>
              <a:srgbClr val="CC0000"/>
            </a:solidFill>
            <a:ln w="63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2" name="Rectangle 21"/>
            <p:cNvSpPr/>
            <p:nvPr userDrawn="1"/>
          </p:nvSpPr>
          <p:spPr>
            <a:xfrm>
              <a:off x="5495925" y="4149724"/>
              <a:ext cx="3648075" cy="72000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23" name="Image 2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14" y="6608233"/>
            <a:ext cx="135255" cy="171450"/>
          </a:xfrm>
          <a:prstGeom prst="rect">
            <a:avLst/>
          </a:prstGeom>
        </p:spPr>
      </p:pic>
      <p:sp>
        <p:nvSpPr>
          <p:cNvPr id="24" name="ZoneTexte 23"/>
          <p:cNvSpPr txBox="1"/>
          <p:nvPr/>
        </p:nvSpPr>
        <p:spPr>
          <a:xfrm>
            <a:off x="385220" y="6515947"/>
            <a:ext cx="2382520" cy="3420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600" b="1" i="0" dirty="0" smtClean="0">
                <a:latin typeface="Arial"/>
                <a:cs typeface="Arial"/>
              </a:rPr>
              <a:t>Université Laval </a:t>
            </a:r>
            <a:r>
              <a:rPr lang="fr-CA" sz="600" dirty="0" smtClean="0">
                <a:latin typeface="Arial"/>
                <a:cs typeface="Arial"/>
              </a:rPr>
              <a:t>– Bureau</a:t>
            </a:r>
            <a:r>
              <a:rPr lang="fr-CA" sz="600" baseline="0" dirty="0" smtClean="0">
                <a:latin typeface="Arial"/>
                <a:cs typeface="Arial"/>
              </a:rPr>
              <a:t> </a:t>
            </a:r>
            <a:r>
              <a:rPr lang="fr-CA" sz="600" dirty="0" smtClean="0">
                <a:latin typeface="Arial"/>
                <a:cs typeface="Arial"/>
              </a:rPr>
              <a:t>de</a:t>
            </a:r>
            <a:r>
              <a:rPr lang="fr-CA" sz="600" baseline="0" dirty="0" smtClean="0">
                <a:latin typeface="Arial"/>
                <a:cs typeface="Arial"/>
              </a:rPr>
              <a:t> soutien à l’enseignement</a:t>
            </a:r>
            <a:endParaRPr lang="fr-CA" sz="600" dirty="0" smtClean="0">
              <a:latin typeface="Arial"/>
              <a:cs typeface="Arial"/>
            </a:endParaRPr>
          </a:p>
        </p:txBody>
      </p:sp>
      <p:sp>
        <p:nvSpPr>
          <p:cNvPr id="25" name="Espace réservé du numéro de diapositive 5"/>
          <p:cNvSpPr txBox="1">
            <a:spLocks/>
          </p:cNvSpPr>
          <p:nvPr/>
        </p:nvSpPr>
        <p:spPr>
          <a:xfrm>
            <a:off x="7899400" y="6590454"/>
            <a:ext cx="1051560" cy="169333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B9D22BA-9559-49F9-872D-D3936E8880EB}" type="slidenum">
              <a:rPr lang="fr-CA" smtClean="0"/>
              <a:pPr algn="r"/>
              <a:t>‹N°›</a:t>
            </a:fld>
            <a:endParaRPr lang="fr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30589458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Deux contenus differen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 b="1" i="0">
                <a:latin typeface="Arial"/>
                <a:cs typeface="Arial"/>
              </a:defRPr>
            </a:lvl1pPr>
          </a:lstStyle>
          <a:p>
            <a:r>
              <a:rPr lang="fr-FR" smtClean="0"/>
              <a:t>Modifiez le style du titre</a:t>
            </a:r>
            <a:endParaRPr lang="fr-CA" dirty="0"/>
          </a:p>
        </p:txBody>
      </p:sp>
      <p:sp>
        <p:nvSpPr>
          <p:cNvPr id="15" name="Espace réservé du contenu 2"/>
          <p:cNvSpPr>
            <a:spLocks noGrp="1"/>
          </p:cNvSpPr>
          <p:nvPr>
            <p:ph sz="half" idx="13"/>
          </p:nvPr>
        </p:nvSpPr>
        <p:spPr>
          <a:xfrm>
            <a:off x="455840" y="1347094"/>
            <a:ext cx="3953600" cy="4769225"/>
          </a:xfrm>
        </p:spPr>
        <p:txBody>
          <a:bodyPr/>
          <a:lstStyle>
            <a:lvl1pPr>
              <a:defRPr sz="2000"/>
            </a:lvl1pPr>
            <a:lvl2pPr>
              <a:defRPr sz="2000"/>
            </a:lvl2pPr>
            <a:lvl3pPr>
              <a:defRPr sz="1800"/>
            </a:lvl3pPr>
            <a:lvl4pPr>
              <a:defRPr sz="1800"/>
            </a:lvl4pPr>
            <a:lvl5pPr>
              <a:defRPr sz="14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cxnSp>
        <p:nvCxnSpPr>
          <p:cNvPr id="19" name="Connecteur droit 18"/>
          <p:cNvCxnSpPr/>
          <p:nvPr/>
        </p:nvCxnSpPr>
        <p:spPr>
          <a:xfrm flipV="1">
            <a:off x="0" y="948267"/>
            <a:ext cx="8234680" cy="240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er 17"/>
          <p:cNvGrpSpPr/>
          <p:nvPr/>
        </p:nvGrpSpPr>
        <p:grpSpPr>
          <a:xfrm>
            <a:off x="-1" y="6484651"/>
            <a:ext cx="9144001" cy="39669"/>
            <a:chOff x="-1" y="4149724"/>
            <a:chExt cx="9144001" cy="72000"/>
          </a:xfrm>
        </p:grpSpPr>
        <p:sp>
          <p:nvSpPr>
            <p:cNvPr id="20" name="Rectangle 19"/>
            <p:cNvSpPr/>
            <p:nvPr userDrawn="1"/>
          </p:nvSpPr>
          <p:spPr>
            <a:xfrm>
              <a:off x="-1" y="4149724"/>
              <a:ext cx="5495926" cy="72000"/>
            </a:xfrm>
            <a:prstGeom prst="rect">
              <a:avLst/>
            </a:prstGeom>
            <a:solidFill>
              <a:srgbClr val="CC0000"/>
            </a:solidFill>
            <a:ln w="63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1" name="Rectangle 20"/>
            <p:cNvSpPr/>
            <p:nvPr userDrawn="1"/>
          </p:nvSpPr>
          <p:spPr>
            <a:xfrm>
              <a:off x="5495925" y="4149724"/>
              <a:ext cx="3648075" cy="72000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22" name="Image 2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14" y="6608233"/>
            <a:ext cx="135255" cy="171450"/>
          </a:xfrm>
          <a:prstGeom prst="rect">
            <a:avLst/>
          </a:prstGeom>
        </p:spPr>
      </p:pic>
      <p:sp>
        <p:nvSpPr>
          <p:cNvPr id="23" name="ZoneTexte 22"/>
          <p:cNvSpPr txBox="1"/>
          <p:nvPr/>
        </p:nvSpPr>
        <p:spPr>
          <a:xfrm>
            <a:off x="385220" y="6515947"/>
            <a:ext cx="2382520" cy="3420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600" b="1" i="0" dirty="0" smtClean="0">
                <a:latin typeface="Arial"/>
                <a:cs typeface="Arial"/>
              </a:rPr>
              <a:t>Université Laval </a:t>
            </a:r>
            <a:r>
              <a:rPr lang="fr-CA" sz="600" dirty="0" smtClean="0">
                <a:latin typeface="Arial"/>
                <a:cs typeface="Arial"/>
              </a:rPr>
              <a:t>– Bureau</a:t>
            </a:r>
            <a:r>
              <a:rPr lang="fr-CA" sz="600" baseline="0" dirty="0" smtClean="0">
                <a:latin typeface="Arial"/>
                <a:cs typeface="Arial"/>
              </a:rPr>
              <a:t> </a:t>
            </a:r>
            <a:r>
              <a:rPr lang="fr-CA" sz="600" dirty="0" smtClean="0">
                <a:latin typeface="Arial"/>
                <a:cs typeface="Arial"/>
              </a:rPr>
              <a:t>de</a:t>
            </a:r>
            <a:r>
              <a:rPr lang="fr-CA" sz="600" baseline="0" dirty="0" smtClean="0">
                <a:latin typeface="Arial"/>
                <a:cs typeface="Arial"/>
              </a:rPr>
              <a:t> soutien à l’enseignement</a:t>
            </a:r>
            <a:endParaRPr lang="fr-CA" sz="600" dirty="0" smtClean="0">
              <a:latin typeface="Arial"/>
              <a:cs typeface="Arial"/>
            </a:endParaRPr>
          </a:p>
        </p:txBody>
      </p:sp>
      <p:sp>
        <p:nvSpPr>
          <p:cNvPr id="24" name="Espace réservé du numéro de diapositive 5"/>
          <p:cNvSpPr txBox="1">
            <a:spLocks/>
          </p:cNvSpPr>
          <p:nvPr/>
        </p:nvSpPr>
        <p:spPr>
          <a:xfrm>
            <a:off x="7899400" y="6590454"/>
            <a:ext cx="1051560" cy="169333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B9D22BA-9559-49F9-872D-D3936E8880EB}" type="slidenum">
              <a:rPr lang="fr-CA" smtClean="0"/>
              <a:pPr algn="r"/>
              <a:t>‹N°›</a:t>
            </a:fld>
            <a:endParaRPr lang="fr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9615436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 avec légen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792288" y="4800601"/>
            <a:ext cx="5486400" cy="566739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pour une image 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fr-FR" smtClean="0"/>
              <a:t>Cliquez sur l'icône pour ajouter une image</a:t>
            </a:r>
            <a:endParaRPr lang="fr-CA"/>
          </a:p>
        </p:txBody>
      </p:sp>
      <p:sp>
        <p:nvSpPr>
          <p:cNvPr id="4" name="Espace réservé du texte 3"/>
          <p:cNvSpPr>
            <a:spLocks noGrp="1"/>
          </p:cNvSpPr>
          <p:nvPr>
            <p:ph type="body" sz="half" idx="2"/>
          </p:nvPr>
        </p:nvSpPr>
        <p:spPr>
          <a:xfrm>
            <a:off x="1792288" y="5367339"/>
            <a:ext cx="5486400" cy="804863"/>
          </a:xfrm>
        </p:spPr>
        <p:txBody>
          <a:bodyPr/>
          <a:lstStyle>
            <a:lvl1pPr marL="0" indent="0">
              <a:buNone/>
              <a:defRPr sz="1400">
                <a:solidFill>
                  <a:schemeClr val="bg1">
                    <a:lumMod val="65000"/>
                  </a:schemeClr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grpSp>
        <p:nvGrpSpPr>
          <p:cNvPr id="13" name="Grouper 12"/>
          <p:cNvGrpSpPr/>
          <p:nvPr/>
        </p:nvGrpSpPr>
        <p:grpSpPr>
          <a:xfrm>
            <a:off x="-1" y="6484651"/>
            <a:ext cx="9144001" cy="39669"/>
            <a:chOff x="-1" y="4149724"/>
            <a:chExt cx="9144001" cy="72000"/>
          </a:xfrm>
        </p:grpSpPr>
        <p:sp>
          <p:nvSpPr>
            <p:cNvPr id="16" name="Rectangle 15"/>
            <p:cNvSpPr/>
            <p:nvPr userDrawn="1"/>
          </p:nvSpPr>
          <p:spPr>
            <a:xfrm>
              <a:off x="-1" y="4149724"/>
              <a:ext cx="5495926" cy="72000"/>
            </a:xfrm>
            <a:prstGeom prst="rect">
              <a:avLst/>
            </a:prstGeom>
            <a:solidFill>
              <a:srgbClr val="CC0000"/>
            </a:solidFill>
            <a:ln w="63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7" name="Rectangle 16"/>
            <p:cNvSpPr/>
            <p:nvPr userDrawn="1"/>
          </p:nvSpPr>
          <p:spPr>
            <a:xfrm>
              <a:off x="5495925" y="4149724"/>
              <a:ext cx="3648075" cy="72000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18" name="Image 1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14" y="6608233"/>
            <a:ext cx="135255" cy="171450"/>
          </a:xfrm>
          <a:prstGeom prst="rect">
            <a:avLst/>
          </a:prstGeom>
        </p:spPr>
      </p:pic>
      <p:sp>
        <p:nvSpPr>
          <p:cNvPr id="19" name="ZoneTexte 18"/>
          <p:cNvSpPr txBox="1"/>
          <p:nvPr/>
        </p:nvSpPr>
        <p:spPr>
          <a:xfrm>
            <a:off x="385220" y="6515947"/>
            <a:ext cx="2382520" cy="3420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600" b="1" i="0" dirty="0" smtClean="0">
                <a:latin typeface="Arial"/>
                <a:cs typeface="Arial"/>
              </a:rPr>
              <a:t>Université Laval </a:t>
            </a:r>
            <a:r>
              <a:rPr lang="fr-CA" sz="600" dirty="0" smtClean="0">
                <a:latin typeface="Arial"/>
                <a:cs typeface="Arial"/>
              </a:rPr>
              <a:t>– Bureau</a:t>
            </a:r>
            <a:r>
              <a:rPr lang="fr-CA" sz="600" baseline="0" dirty="0" smtClean="0">
                <a:latin typeface="Arial"/>
                <a:cs typeface="Arial"/>
              </a:rPr>
              <a:t> </a:t>
            </a:r>
            <a:r>
              <a:rPr lang="fr-CA" sz="600" dirty="0" smtClean="0">
                <a:latin typeface="Arial"/>
                <a:cs typeface="Arial"/>
              </a:rPr>
              <a:t>de</a:t>
            </a:r>
            <a:r>
              <a:rPr lang="fr-CA" sz="600" baseline="0" dirty="0" smtClean="0">
                <a:latin typeface="Arial"/>
                <a:cs typeface="Arial"/>
              </a:rPr>
              <a:t> soutien à l’enseignement</a:t>
            </a:r>
            <a:endParaRPr lang="fr-CA" sz="600" dirty="0" smtClean="0">
              <a:latin typeface="Arial"/>
              <a:cs typeface="Arial"/>
            </a:endParaRPr>
          </a:p>
        </p:txBody>
      </p:sp>
      <p:sp>
        <p:nvSpPr>
          <p:cNvPr id="20" name="Espace réservé du numéro de diapositive 5"/>
          <p:cNvSpPr txBox="1">
            <a:spLocks/>
          </p:cNvSpPr>
          <p:nvPr/>
        </p:nvSpPr>
        <p:spPr>
          <a:xfrm>
            <a:off x="7899400" y="6590454"/>
            <a:ext cx="1051560" cy="169333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B9D22BA-9559-49F9-872D-D3936E8880EB}" type="slidenum">
              <a:rPr lang="fr-CA" smtClean="0"/>
              <a:pPr algn="r"/>
              <a:t>‹N°›</a:t>
            </a:fld>
            <a:endParaRPr lang="fr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2015193570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fr-FR" smtClean="0"/>
              <a:t>Modifiez le style du titre</a:t>
            </a:r>
            <a:endParaRPr lang="fr-CA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F265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4" name="Espace réservé du contenu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sp>
        <p:nvSpPr>
          <p:cNvPr id="5" name="Espace réservé du texte 4"/>
          <p:cNvSpPr>
            <a:spLocks noGrp="1"/>
          </p:cNvSpPr>
          <p:nvPr>
            <p:ph type="body" sz="quarter" idx="3"/>
          </p:nvPr>
        </p:nvSpPr>
        <p:spPr>
          <a:xfrm>
            <a:off x="4645029" y="1535113"/>
            <a:ext cx="4041775" cy="639763"/>
          </a:xfrm>
        </p:spPr>
        <p:txBody>
          <a:bodyPr anchor="b">
            <a:noAutofit/>
          </a:bodyPr>
          <a:lstStyle>
            <a:lvl1pPr marL="0" indent="0">
              <a:buNone/>
              <a:defRPr sz="2000" b="0">
                <a:solidFill>
                  <a:srgbClr val="F26563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fr-FR" smtClean="0"/>
              <a:t>Modifiez les styles du texte du masque</a:t>
            </a:r>
          </a:p>
        </p:txBody>
      </p:sp>
      <p:sp>
        <p:nvSpPr>
          <p:cNvPr id="6" name="Espace réservé du contenu 5"/>
          <p:cNvSpPr>
            <a:spLocks noGrp="1"/>
          </p:cNvSpPr>
          <p:nvPr>
            <p:ph sz="quarter" idx="4"/>
          </p:nvPr>
        </p:nvSpPr>
        <p:spPr>
          <a:xfrm>
            <a:off x="4645029" y="2174875"/>
            <a:ext cx="4041775" cy="3951288"/>
          </a:xfrm>
        </p:spPr>
        <p:txBody>
          <a:bodyPr/>
          <a:lstStyle>
            <a:lvl1pPr>
              <a:defRPr sz="2000">
                <a:solidFill>
                  <a:schemeClr val="tx1"/>
                </a:solidFill>
              </a:defRPr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fr-FR" smtClean="0"/>
              <a:t>Modifiez les styles du texte du masque</a:t>
            </a:r>
          </a:p>
          <a:p>
            <a:pPr lvl="1"/>
            <a:r>
              <a:rPr lang="fr-FR" smtClean="0"/>
              <a:t>Deuxième niveau</a:t>
            </a:r>
          </a:p>
          <a:p>
            <a:pPr lvl="2"/>
            <a:r>
              <a:rPr lang="fr-FR" smtClean="0"/>
              <a:t>Troisième niveau</a:t>
            </a:r>
          </a:p>
          <a:p>
            <a:pPr lvl="3"/>
            <a:r>
              <a:rPr lang="fr-FR" smtClean="0"/>
              <a:t>Quatrième niveau</a:t>
            </a:r>
          </a:p>
          <a:p>
            <a:pPr lvl="4"/>
            <a:r>
              <a:rPr lang="fr-FR" smtClean="0"/>
              <a:t>Cinquième niveau</a:t>
            </a:r>
            <a:endParaRPr lang="fr-CA" dirty="0"/>
          </a:p>
        </p:txBody>
      </p:sp>
      <p:cxnSp>
        <p:nvCxnSpPr>
          <p:cNvPr id="15" name="Connecteur droit 14"/>
          <p:cNvCxnSpPr/>
          <p:nvPr/>
        </p:nvCxnSpPr>
        <p:spPr>
          <a:xfrm flipV="1">
            <a:off x="0" y="948267"/>
            <a:ext cx="8234680" cy="2400"/>
          </a:xfrm>
          <a:prstGeom prst="line">
            <a:avLst/>
          </a:prstGeom>
          <a:ln w="6350" cmpd="sng">
            <a:solidFill>
              <a:schemeClr val="bg1">
                <a:lumMod val="50000"/>
              </a:schemeClr>
            </a:solidFill>
          </a:ln>
          <a:effectLst/>
        </p:spPr>
        <p:style>
          <a:lnRef idx="2">
            <a:schemeClr val="accent1"/>
          </a:lnRef>
          <a:fillRef idx="0">
            <a:schemeClr val="accent1"/>
          </a:fillRef>
          <a:effectRef idx="1">
            <a:schemeClr val="accent1"/>
          </a:effectRef>
          <a:fontRef idx="minor">
            <a:schemeClr val="tx1"/>
          </a:fontRef>
        </p:style>
      </p:cxnSp>
      <p:grpSp>
        <p:nvGrpSpPr>
          <p:cNvPr id="18" name="Grouper 17"/>
          <p:cNvGrpSpPr/>
          <p:nvPr/>
        </p:nvGrpSpPr>
        <p:grpSpPr>
          <a:xfrm>
            <a:off x="-1" y="6484651"/>
            <a:ext cx="9144001" cy="39669"/>
            <a:chOff x="-1" y="4149724"/>
            <a:chExt cx="9144001" cy="72000"/>
          </a:xfrm>
        </p:grpSpPr>
        <p:sp>
          <p:nvSpPr>
            <p:cNvPr id="19" name="Rectangle 18"/>
            <p:cNvSpPr/>
            <p:nvPr userDrawn="1"/>
          </p:nvSpPr>
          <p:spPr>
            <a:xfrm>
              <a:off x="-1" y="4149724"/>
              <a:ext cx="5495926" cy="72000"/>
            </a:xfrm>
            <a:prstGeom prst="rect">
              <a:avLst/>
            </a:prstGeom>
            <a:solidFill>
              <a:srgbClr val="CC0000"/>
            </a:solidFill>
            <a:ln w="63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20" name="Rectangle 19"/>
            <p:cNvSpPr/>
            <p:nvPr userDrawn="1"/>
          </p:nvSpPr>
          <p:spPr>
            <a:xfrm>
              <a:off x="5495925" y="4149724"/>
              <a:ext cx="3648075" cy="72000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21" name="Image 20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14" y="6608233"/>
            <a:ext cx="135255" cy="171450"/>
          </a:xfrm>
          <a:prstGeom prst="rect">
            <a:avLst/>
          </a:prstGeom>
        </p:spPr>
      </p:pic>
      <p:sp>
        <p:nvSpPr>
          <p:cNvPr id="22" name="ZoneTexte 21"/>
          <p:cNvSpPr txBox="1"/>
          <p:nvPr/>
        </p:nvSpPr>
        <p:spPr>
          <a:xfrm>
            <a:off x="385220" y="6515947"/>
            <a:ext cx="2382520" cy="3420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600" b="1" i="0" dirty="0" smtClean="0">
                <a:latin typeface="Arial"/>
                <a:cs typeface="Arial"/>
              </a:rPr>
              <a:t>Université Laval </a:t>
            </a:r>
            <a:r>
              <a:rPr lang="fr-CA" sz="600" dirty="0" smtClean="0">
                <a:latin typeface="Arial"/>
                <a:cs typeface="Arial"/>
              </a:rPr>
              <a:t>– Bureau</a:t>
            </a:r>
            <a:r>
              <a:rPr lang="fr-CA" sz="600" baseline="0" dirty="0" smtClean="0">
                <a:latin typeface="Arial"/>
                <a:cs typeface="Arial"/>
              </a:rPr>
              <a:t> </a:t>
            </a:r>
            <a:r>
              <a:rPr lang="fr-CA" sz="600" dirty="0" smtClean="0">
                <a:latin typeface="Arial"/>
                <a:cs typeface="Arial"/>
              </a:rPr>
              <a:t>de</a:t>
            </a:r>
            <a:r>
              <a:rPr lang="fr-CA" sz="600" baseline="0" dirty="0" smtClean="0">
                <a:latin typeface="Arial"/>
                <a:cs typeface="Arial"/>
              </a:rPr>
              <a:t> soutien à l’enseignement</a:t>
            </a:r>
            <a:endParaRPr lang="fr-CA" sz="600" dirty="0" smtClean="0">
              <a:latin typeface="Arial"/>
              <a:cs typeface="Arial"/>
            </a:endParaRPr>
          </a:p>
        </p:txBody>
      </p:sp>
      <p:sp>
        <p:nvSpPr>
          <p:cNvPr id="23" name="Espace réservé du numéro de diapositive 5"/>
          <p:cNvSpPr txBox="1">
            <a:spLocks/>
          </p:cNvSpPr>
          <p:nvPr/>
        </p:nvSpPr>
        <p:spPr>
          <a:xfrm>
            <a:off x="7899400" y="6590454"/>
            <a:ext cx="1051560" cy="169333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B9D22BA-9559-49F9-872D-D3936E8880EB}" type="slidenum">
              <a:rPr lang="fr-CA" smtClean="0"/>
              <a:pPr algn="r"/>
              <a:t>‹N°›</a:t>
            </a:fld>
            <a:endParaRPr lang="fr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16633483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re seu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r-FR" smtClean="0"/>
              <a:t>Modifiez le style du titre</a:t>
            </a:r>
            <a:endParaRPr lang="fr-CA"/>
          </a:p>
        </p:txBody>
      </p:sp>
      <p:grpSp>
        <p:nvGrpSpPr>
          <p:cNvPr id="11" name="Grouper 10"/>
          <p:cNvGrpSpPr/>
          <p:nvPr/>
        </p:nvGrpSpPr>
        <p:grpSpPr>
          <a:xfrm>
            <a:off x="-1" y="6484651"/>
            <a:ext cx="9144001" cy="39669"/>
            <a:chOff x="-1" y="4149724"/>
            <a:chExt cx="9144001" cy="72000"/>
          </a:xfrm>
        </p:grpSpPr>
        <p:sp>
          <p:nvSpPr>
            <p:cNvPr id="14" name="Rectangle 13"/>
            <p:cNvSpPr/>
            <p:nvPr userDrawn="1"/>
          </p:nvSpPr>
          <p:spPr>
            <a:xfrm>
              <a:off x="-1" y="4149724"/>
              <a:ext cx="5495926" cy="72000"/>
            </a:xfrm>
            <a:prstGeom prst="rect">
              <a:avLst/>
            </a:prstGeom>
            <a:solidFill>
              <a:srgbClr val="CC0000"/>
            </a:solidFill>
            <a:ln w="63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  <p:sp>
          <p:nvSpPr>
            <p:cNvPr id="15" name="Rectangle 14"/>
            <p:cNvSpPr/>
            <p:nvPr userDrawn="1"/>
          </p:nvSpPr>
          <p:spPr>
            <a:xfrm>
              <a:off x="5495925" y="4149724"/>
              <a:ext cx="3648075" cy="72000"/>
            </a:xfrm>
            <a:prstGeom prst="rect">
              <a:avLst/>
            </a:prstGeom>
            <a:solidFill>
              <a:srgbClr val="FFCC00"/>
            </a:solidFill>
            <a:ln w="6350">
              <a:solidFill>
                <a:schemeClr val="bg1"/>
              </a:solidFill>
            </a:ln>
            <a:effectLst/>
          </p:spPr>
          <p:style>
            <a:lnRef idx="1">
              <a:schemeClr val="accent1"/>
            </a:lnRef>
            <a:fillRef idx="3">
              <a:schemeClr val="accent1"/>
            </a:fillRef>
            <a:effectRef idx="2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fr-CA"/>
            </a:p>
          </p:txBody>
        </p:sp>
      </p:grpSp>
      <p:pic>
        <p:nvPicPr>
          <p:cNvPr id="16" name="Image 1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05814" y="6608233"/>
            <a:ext cx="135255" cy="171450"/>
          </a:xfrm>
          <a:prstGeom prst="rect">
            <a:avLst/>
          </a:prstGeom>
        </p:spPr>
      </p:pic>
      <p:sp>
        <p:nvSpPr>
          <p:cNvPr id="17" name="ZoneTexte 16"/>
          <p:cNvSpPr txBox="1"/>
          <p:nvPr/>
        </p:nvSpPr>
        <p:spPr>
          <a:xfrm>
            <a:off x="385220" y="6515947"/>
            <a:ext cx="2382520" cy="342053"/>
          </a:xfrm>
          <a:prstGeom prst="rect">
            <a:avLst/>
          </a:prstGeom>
          <a:noFill/>
        </p:spPr>
        <p:txBody>
          <a:bodyPr wrap="square" rtlCol="0" anchor="ctr">
            <a:noAutofit/>
          </a:bodyPr>
          <a:lstStyle/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lang="fr-CA" sz="600" b="1" i="0" dirty="0" smtClean="0">
                <a:latin typeface="Arial"/>
                <a:cs typeface="Arial"/>
              </a:rPr>
              <a:t>Université Laval </a:t>
            </a:r>
            <a:r>
              <a:rPr lang="fr-CA" sz="600" dirty="0" smtClean="0">
                <a:latin typeface="Arial"/>
                <a:cs typeface="Arial"/>
              </a:rPr>
              <a:t>– Bureau</a:t>
            </a:r>
            <a:r>
              <a:rPr lang="fr-CA" sz="600" baseline="0" dirty="0" smtClean="0">
                <a:latin typeface="Arial"/>
                <a:cs typeface="Arial"/>
              </a:rPr>
              <a:t> </a:t>
            </a:r>
            <a:r>
              <a:rPr lang="fr-CA" sz="600" dirty="0" smtClean="0">
                <a:latin typeface="Arial"/>
                <a:cs typeface="Arial"/>
              </a:rPr>
              <a:t>de</a:t>
            </a:r>
            <a:r>
              <a:rPr lang="fr-CA" sz="600" baseline="0" dirty="0" smtClean="0">
                <a:latin typeface="Arial"/>
                <a:cs typeface="Arial"/>
              </a:rPr>
              <a:t> soutien à l’enseignement</a:t>
            </a:r>
            <a:endParaRPr lang="fr-CA" sz="600" dirty="0" smtClean="0">
              <a:latin typeface="Arial"/>
              <a:cs typeface="Arial"/>
            </a:endParaRPr>
          </a:p>
        </p:txBody>
      </p:sp>
      <p:sp>
        <p:nvSpPr>
          <p:cNvPr id="18" name="Espace réservé du numéro de diapositive 5"/>
          <p:cNvSpPr txBox="1">
            <a:spLocks/>
          </p:cNvSpPr>
          <p:nvPr/>
        </p:nvSpPr>
        <p:spPr>
          <a:xfrm>
            <a:off x="7899400" y="6590454"/>
            <a:ext cx="1051560" cy="169333"/>
          </a:xfrm>
          <a:prstGeom prst="rect">
            <a:avLst/>
          </a:prstGeom>
        </p:spPr>
        <p:txBody>
          <a:bodyPr anchor="ctr"/>
          <a:lstStyle>
            <a:defPPr>
              <a:defRPr lang="fr-FR"/>
            </a:defPPr>
            <a:lvl1pPr marL="0" algn="l" defTabSz="914400" rtl="0" eaLnBrk="1" latinLnBrk="0" hangingPunct="1">
              <a:defRPr sz="800" b="0" i="0" kern="1200">
                <a:solidFill>
                  <a:schemeClr val="tx1">
                    <a:lumMod val="75000"/>
                    <a:lumOff val="25000"/>
                  </a:schemeClr>
                </a:solidFill>
                <a:latin typeface="Source Sans Pro"/>
                <a:ea typeface="+mn-ea"/>
                <a:cs typeface="Source Sans Pro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fld id="{1B9D22BA-9559-49F9-872D-D3936E8880EB}" type="slidenum">
              <a:rPr lang="fr-CA" smtClean="0"/>
              <a:pPr algn="r"/>
              <a:t>‹N°›</a:t>
            </a:fld>
            <a:endParaRPr lang="fr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7625780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6" Type="http://schemas.openxmlformats.org/officeDocument/2006/relationships/tags" Target="../tags/tag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theme" Target="../theme/theme1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slideLayout" Target="../slideLayouts/slideLayout1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Espace réservé du titre 1"/>
          <p:cNvSpPr>
            <a:spLocks noGrp="1"/>
          </p:cNvSpPr>
          <p:nvPr>
            <p:ph type="title"/>
          </p:nvPr>
        </p:nvSpPr>
        <p:spPr>
          <a:xfrm>
            <a:off x="457200" y="2"/>
            <a:ext cx="7757160" cy="900853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/>
          <a:p>
            <a:r>
              <a:rPr lang="fr-FR" dirty="0" smtClean="0"/>
              <a:t>Modifiez le style du titre</a:t>
            </a:r>
            <a:endParaRPr lang="fr-CA" dirty="0"/>
          </a:p>
        </p:txBody>
      </p:sp>
      <p:sp>
        <p:nvSpPr>
          <p:cNvPr id="3" name="Espace réservé du texte 2"/>
          <p:cNvSpPr>
            <a:spLocks noGrp="1"/>
          </p:cNvSpPr>
          <p:nvPr>
            <p:ph type="body" idx="1"/>
          </p:nvPr>
        </p:nvSpPr>
        <p:spPr>
          <a:xfrm>
            <a:off x="457200" y="1600202"/>
            <a:ext cx="8229600" cy="4522892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fr-FR" dirty="0" smtClean="0"/>
              <a:t>Modifiez les styles du texte du masque</a:t>
            </a:r>
          </a:p>
          <a:p>
            <a:pPr lvl="1"/>
            <a:r>
              <a:rPr lang="fr-FR" dirty="0" smtClean="0"/>
              <a:t>Deuxième niveau</a:t>
            </a:r>
          </a:p>
          <a:p>
            <a:pPr lvl="2"/>
            <a:r>
              <a:rPr lang="fr-FR" dirty="0" smtClean="0"/>
              <a:t>Troisième niveau</a:t>
            </a:r>
          </a:p>
          <a:p>
            <a:pPr lvl="3"/>
            <a:r>
              <a:rPr lang="fr-FR" dirty="0" smtClean="0"/>
              <a:t>Quatrième niveau</a:t>
            </a:r>
          </a:p>
          <a:p>
            <a:pPr lvl="4"/>
            <a:r>
              <a:rPr lang="fr-FR" dirty="0" smtClean="0"/>
              <a:t>Cinquième niveau</a:t>
            </a:r>
          </a:p>
          <a:p>
            <a:pPr lvl="4"/>
            <a:endParaRPr lang="fr-CA" dirty="0"/>
          </a:p>
        </p:txBody>
      </p:sp>
    </p:spTree>
    <p:custDataLst>
      <p:tags r:id="rId16"/>
    </p:custDataLst>
    <p:extLst>
      <p:ext uri="{BB962C8B-B14F-4D97-AF65-F5344CB8AC3E}">
        <p14:creationId xmlns:p14="http://schemas.microsoft.com/office/powerpoint/2010/main" val="405841513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814" r:id="rId1"/>
    <p:sldLayoutId id="2147483815" r:id="rId2"/>
    <p:sldLayoutId id="2147483816" r:id="rId3"/>
    <p:sldLayoutId id="2147483817" r:id="rId4"/>
    <p:sldLayoutId id="2147483818" r:id="rId5"/>
    <p:sldLayoutId id="2147483819" r:id="rId6"/>
    <p:sldLayoutId id="2147483820" r:id="rId7"/>
    <p:sldLayoutId id="2147483821" r:id="rId8"/>
    <p:sldLayoutId id="2147483822" r:id="rId9"/>
    <p:sldLayoutId id="2147483823" r:id="rId10"/>
    <p:sldLayoutId id="2147483824" r:id="rId11"/>
    <p:sldLayoutId id="2147483825" r:id="rId12"/>
    <p:sldLayoutId id="2147483826" r:id="rId13"/>
    <p:sldLayoutId id="2147483827" r:id="rId14"/>
  </p:sldLayoutIdLst>
  <p:timing>
    <p:tnLst>
      <p:par>
        <p:cTn id="1" dur="indefinite" restart="never" nodeType="tmRoot"/>
      </p:par>
    </p:tnLst>
  </p:timing>
  <p:txStyles>
    <p:titleStyle>
      <a:lvl1pPr algn="l" defTabSz="914400" rtl="0" eaLnBrk="1" latinLnBrk="0" hangingPunct="1">
        <a:spcBef>
          <a:spcPct val="0"/>
        </a:spcBef>
        <a:buNone/>
        <a:defRPr sz="2400" b="1" i="0" kern="1200">
          <a:solidFill>
            <a:schemeClr val="tx1"/>
          </a:solidFill>
          <a:latin typeface="Arial"/>
          <a:ea typeface="+mj-ea"/>
          <a:cs typeface="Arial"/>
        </a:defRPr>
      </a:lvl1pPr>
    </p:titleStyle>
    <p:bodyStyle>
      <a:lvl1pPr marL="180000" indent="-180000" algn="l" defTabSz="914400" rtl="0" eaLnBrk="1" latinLnBrk="0" hangingPunct="1">
        <a:lnSpc>
          <a:spcPct val="100000"/>
        </a:lnSpc>
        <a:spcBef>
          <a:spcPct val="20000"/>
        </a:spcBef>
        <a:spcAft>
          <a:spcPts val="1000"/>
        </a:spcAft>
        <a:buClr>
          <a:schemeClr val="bg1">
            <a:lumMod val="50000"/>
          </a:schemeClr>
        </a:buClr>
        <a:buFont typeface="Arial"/>
        <a:buChar char="•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1pPr>
      <a:lvl2pPr marL="540000" indent="-180000" algn="l" defTabSz="914400" rtl="0" eaLnBrk="1" latinLnBrk="0" hangingPunct="1">
        <a:lnSpc>
          <a:spcPct val="100000"/>
        </a:lnSpc>
        <a:spcBef>
          <a:spcPts val="600"/>
        </a:spcBef>
        <a:spcAft>
          <a:spcPts val="1000"/>
        </a:spcAft>
        <a:buClr>
          <a:schemeClr val="bg1">
            <a:lumMod val="50000"/>
          </a:schemeClr>
        </a:buClr>
        <a:buFont typeface="Lucida Grande"/>
        <a:buChar char="-"/>
        <a:defRPr sz="2000" b="0" i="0" kern="1200">
          <a:solidFill>
            <a:schemeClr val="tx1"/>
          </a:solidFill>
          <a:latin typeface="Arial"/>
          <a:ea typeface="+mn-ea"/>
          <a:cs typeface="Arial"/>
        </a:defRPr>
      </a:lvl2pPr>
      <a:lvl3pPr marL="900000" indent="-180000" algn="l" defTabSz="914400" rtl="0" eaLnBrk="1" latinLnBrk="0" hangingPunct="1">
        <a:lnSpc>
          <a:spcPct val="100000"/>
        </a:lnSpc>
        <a:spcBef>
          <a:spcPct val="20000"/>
        </a:spcBef>
        <a:spcAft>
          <a:spcPts val="1000"/>
        </a:spcAft>
        <a:buClr>
          <a:schemeClr val="bg1">
            <a:lumMod val="50000"/>
          </a:schemeClr>
        </a:buClr>
        <a:buSzPct val="80000"/>
        <a:buFont typeface="Courier New"/>
        <a:buChar char="o"/>
        <a:defRPr sz="1800" b="0" i="0" kern="1200">
          <a:solidFill>
            <a:schemeClr val="tx1"/>
          </a:solidFill>
          <a:latin typeface="Arial"/>
          <a:ea typeface="+mn-ea"/>
          <a:cs typeface="Arial"/>
        </a:defRPr>
      </a:lvl3pPr>
      <a:lvl4pPr marL="1080000" indent="0" algn="l" defTabSz="914400" rtl="0" eaLnBrk="1" latinLnBrk="0" hangingPunct="1">
        <a:lnSpc>
          <a:spcPct val="100000"/>
        </a:lnSpc>
        <a:spcBef>
          <a:spcPct val="20000"/>
        </a:spcBef>
        <a:spcAft>
          <a:spcPts val="1000"/>
        </a:spcAft>
        <a:buClr>
          <a:schemeClr val="bg1">
            <a:lumMod val="50000"/>
          </a:schemeClr>
        </a:buClr>
        <a:buSzPct val="90000"/>
        <a:buFontTx/>
        <a:buNone/>
        <a:defRPr sz="1800" b="0" i="1" kern="1200">
          <a:solidFill>
            <a:schemeClr val="tx1"/>
          </a:solidFill>
          <a:latin typeface="Arial"/>
          <a:ea typeface="+mn-ea"/>
          <a:cs typeface="Arial"/>
        </a:defRPr>
      </a:lvl4pPr>
      <a:lvl5pPr marL="1440000" indent="0" algn="l" defTabSz="914400" rtl="0" eaLnBrk="1" latinLnBrk="0" hangingPunct="1">
        <a:lnSpc>
          <a:spcPct val="100000"/>
        </a:lnSpc>
        <a:spcBef>
          <a:spcPct val="20000"/>
        </a:spcBef>
        <a:spcAft>
          <a:spcPts val="1000"/>
        </a:spcAft>
        <a:buFontTx/>
        <a:buNone/>
        <a:defRPr sz="1400" b="0" i="0" kern="1200">
          <a:solidFill>
            <a:schemeClr val="bg1">
              <a:lumMod val="50000"/>
            </a:schemeClr>
          </a:solidFill>
          <a:latin typeface="Arial"/>
          <a:ea typeface="+mn-ea"/>
          <a:cs typeface="Arial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r-F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18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7" Type="http://schemas.openxmlformats.org/officeDocument/2006/relationships/image" Target="../media/image7.png"/><Relationship Id="rId2" Type="http://schemas.openxmlformats.org/officeDocument/2006/relationships/slideLayout" Target="../slideLayouts/slideLayout13.xml"/><Relationship Id="rId1" Type="http://schemas.openxmlformats.org/officeDocument/2006/relationships/tags" Target="../tags/tag19.xml"/><Relationship Id="rId6" Type="http://schemas.openxmlformats.org/officeDocument/2006/relationships/hyperlink" Target="http://cours2.fsa.ulaval.ca/ena/capsules/adobe_connect_etu/" TargetMode="External"/><Relationship Id="rId5" Type="http://schemas.openxmlformats.org/officeDocument/2006/relationships/image" Target="../media/image6.png"/><Relationship Id="rId4" Type="http://schemas.openxmlformats.org/officeDocument/2006/relationships/image" Target="../media/image5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0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2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23.xml"/><Relationship Id="rId4" Type="http://schemas.openxmlformats.org/officeDocument/2006/relationships/hyperlink" Target="http://help.adobe.com/fr_FR/connect/9.0/using/connect_9_help.pdf" TargetMode="Externa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Layout" Target="../slideLayouts/slideLayout2.xml"/><Relationship Id="rId1" Type="http://schemas.openxmlformats.org/officeDocument/2006/relationships/tags" Target="../tags/tag24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5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slideLayout" Target="../slideLayouts/slideLayout2.xml"/><Relationship Id="rId1" Type="http://schemas.openxmlformats.org/officeDocument/2006/relationships/tags" Target="../tags/tag26.xml"/><Relationship Id="rId4" Type="http://schemas.openxmlformats.org/officeDocument/2006/relationships/image" Target="../media/image6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53" name="Ellipse 9"/>
          <p:cNvSpPr>
            <a:spLocks noChangeArrowheads="1"/>
          </p:cNvSpPr>
          <p:nvPr/>
        </p:nvSpPr>
        <p:spPr bwMode="auto">
          <a:xfrm>
            <a:off x="3000375" y="4714875"/>
            <a:ext cx="285750" cy="500063"/>
          </a:xfrm>
          <a:prstGeom prst="ellipse">
            <a:avLst/>
          </a:prstGeom>
          <a:noFill/>
          <a:ln w="9525" algn="ctr">
            <a:noFill/>
            <a:round/>
            <a:headEnd/>
            <a:tailEnd/>
          </a:ln>
        </p:spPr>
        <p:txBody>
          <a:bodyPr lIns="90000" tIns="46800" rIns="90000" bIns="46800"/>
          <a:lstStyle/>
          <a:p>
            <a:pPr marL="161925" indent="-161925">
              <a:lnSpc>
                <a:spcPts val="2100"/>
              </a:lnSpc>
              <a:buFont typeface="Times" pitchFamily="18" charset="0"/>
              <a:buNone/>
            </a:pPr>
            <a:endParaRPr lang="fr-CA"/>
          </a:p>
        </p:txBody>
      </p:sp>
      <p:sp>
        <p:nvSpPr>
          <p:cNvPr id="18" name="ZoneTexte 17"/>
          <p:cNvSpPr txBox="1"/>
          <p:nvPr/>
        </p:nvSpPr>
        <p:spPr>
          <a:xfrm>
            <a:off x="8073102" y="4548964"/>
            <a:ext cx="55496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dirty="0" smtClean="0">
                <a:solidFill>
                  <a:schemeClr val="bg1"/>
                </a:solidFill>
              </a:rPr>
              <a:t>v. 9</a:t>
            </a:r>
            <a:endParaRPr lang="fr-CA" dirty="0">
              <a:solidFill>
                <a:schemeClr val="bg1"/>
              </a:solidFill>
            </a:endParaRPr>
          </a:p>
        </p:txBody>
      </p:sp>
      <p:pic>
        <p:nvPicPr>
          <p:cNvPr id="2050" name="Picture 2" descr="http://www.sound-connect.com/wp-content/uploads/2013/07/AdobeConnect-200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70476" y="3247519"/>
            <a:ext cx="1905000" cy="1104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2" name="Rectangle 21"/>
          <p:cNvSpPr/>
          <p:nvPr/>
        </p:nvSpPr>
        <p:spPr>
          <a:xfrm>
            <a:off x="-1" y="762000"/>
            <a:ext cx="5484091" cy="3048000"/>
          </a:xfrm>
          <a:prstGeom prst="rect">
            <a:avLst/>
          </a:prstGeom>
          <a:solidFill>
            <a:schemeClr val="tx1">
              <a:alpha val="85000"/>
            </a:schemeClr>
          </a:solidFill>
          <a:ln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23" name="Titre 2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fr-CA" dirty="0" smtClean="0"/>
              <a:t>Adobe </a:t>
            </a:r>
            <a:r>
              <a:rPr lang="fr-CA" dirty="0" err="1" smtClean="0"/>
              <a:t>Connect</a:t>
            </a:r>
            <a:r>
              <a:rPr lang="fr-CA" dirty="0" smtClean="0"/>
              <a:t> 9.4</a:t>
            </a:r>
            <a:br>
              <a:rPr lang="fr-CA" dirty="0" smtClean="0"/>
            </a:br>
            <a:r>
              <a:rPr lang="fr-CA" dirty="0" smtClean="0"/>
              <a:t>Présentation de l’interface des participants</a:t>
            </a:r>
            <a:endParaRPr lang="fr-CA" dirty="0"/>
          </a:p>
        </p:txBody>
      </p:sp>
      <p:sp>
        <p:nvSpPr>
          <p:cNvPr id="24" name="Sous-titre 6"/>
          <p:cNvSpPr>
            <a:spLocks noGrp="1"/>
          </p:cNvSpPr>
          <p:nvPr>
            <p:ph type="subTitle" idx="1"/>
          </p:nvPr>
        </p:nvSpPr>
        <p:spPr>
          <a:xfrm>
            <a:off x="482601" y="2614508"/>
            <a:ext cx="4845627" cy="955040"/>
          </a:xfrm>
        </p:spPr>
        <p:txBody>
          <a:bodyPr/>
          <a:lstStyle/>
          <a:p>
            <a:pPr>
              <a:lnSpc>
                <a:spcPct val="80000"/>
              </a:lnSpc>
              <a:spcAft>
                <a:spcPts val="0"/>
              </a:spcAft>
            </a:pPr>
            <a:r>
              <a:rPr lang="fr-CA" sz="800" dirty="0" smtClean="0"/>
              <a:t>Sept 2015</a:t>
            </a:r>
            <a:endParaRPr lang="fr-CA" sz="800" dirty="0"/>
          </a:p>
        </p:txBody>
      </p:sp>
      <p:sp>
        <p:nvSpPr>
          <p:cNvPr id="25" name="Rectangle 24"/>
          <p:cNvSpPr/>
          <p:nvPr/>
        </p:nvSpPr>
        <p:spPr>
          <a:xfrm>
            <a:off x="302088" y="1042247"/>
            <a:ext cx="45719" cy="1206500"/>
          </a:xfrm>
          <a:prstGeom prst="rect">
            <a:avLst/>
          </a:prstGeom>
          <a:solidFill>
            <a:srgbClr val="FFCC00"/>
          </a:solidFill>
          <a:ln w="6350">
            <a:noFill/>
          </a:ln>
          <a:effectLst/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r-CA"/>
          </a:p>
        </p:txBody>
      </p:sp>
      <p:sp>
        <p:nvSpPr>
          <p:cNvPr id="12" name="Rectangle 6"/>
          <p:cNvSpPr>
            <a:spLocks noChangeArrowheads="1"/>
          </p:cNvSpPr>
          <p:nvPr/>
        </p:nvSpPr>
        <p:spPr bwMode="auto">
          <a:xfrm>
            <a:off x="755576" y="5662508"/>
            <a:ext cx="21605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" indent="-161925">
              <a:lnSpc>
                <a:spcPts val="2100"/>
              </a:lnSpc>
              <a:buFont typeface="Times" pitchFamily="18" charset="0"/>
              <a:buNone/>
            </a:pPr>
            <a:r>
              <a:rPr lang="fr-CA" sz="1000" dirty="0"/>
              <a:t>La rencontre débute à :</a:t>
            </a:r>
            <a:endParaRPr lang="en-US" sz="1000" dirty="0"/>
          </a:p>
        </p:txBody>
      </p:sp>
      <p:sp>
        <p:nvSpPr>
          <p:cNvPr id="13" name="Rectangle 7"/>
          <p:cNvSpPr>
            <a:spLocks noChangeArrowheads="1"/>
          </p:cNvSpPr>
          <p:nvPr/>
        </p:nvSpPr>
        <p:spPr bwMode="auto">
          <a:xfrm>
            <a:off x="900039" y="6022871"/>
            <a:ext cx="1727200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61925" indent="-161925" algn="ctr">
              <a:lnSpc>
                <a:spcPts val="2100"/>
              </a:lnSpc>
              <a:buFont typeface="Times" pitchFamily="18" charset="0"/>
              <a:buNone/>
            </a:pPr>
            <a:r>
              <a:rPr lang="fr-CA" sz="1800" dirty="0" smtClean="0"/>
              <a:t>19 </a:t>
            </a:r>
            <a:r>
              <a:rPr lang="fr-CA" sz="1800" dirty="0"/>
              <a:t>h </a:t>
            </a:r>
            <a:r>
              <a:rPr lang="fr-CA" sz="1800" dirty="0" smtClean="0"/>
              <a:t>00</a:t>
            </a:r>
            <a:endParaRPr lang="fr-FR" sz="1800" dirty="0"/>
          </a:p>
        </p:txBody>
      </p:sp>
      <p:sp>
        <p:nvSpPr>
          <p:cNvPr id="14" name="Rectangle 8"/>
          <p:cNvSpPr>
            <a:spLocks noChangeArrowheads="1"/>
          </p:cNvSpPr>
          <p:nvPr/>
        </p:nvSpPr>
        <p:spPr bwMode="auto">
          <a:xfrm>
            <a:off x="2771701" y="5662508"/>
            <a:ext cx="1728788" cy="504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/>
          <a:lstStyle/>
          <a:p>
            <a:pPr marL="161925" indent="-161925">
              <a:lnSpc>
                <a:spcPts val="2100"/>
              </a:lnSpc>
              <a:buFont typeface="Times" pitchFamily="18" charset="0"/>
              <a:buNone/>
            </a:pPr>
            <a:r>
              <a:rPr lang="fr-CA" sz="1000"/>
              <a:t>Et se terminera à :</a:t>
            </a:r>
            <a:endParaRPr lang="en-US" sz="1000"/>
          </a:p>
        </p:txBody>
      </p:sp>
      <p:sp>
        <p:nvSpPr>
          <p:cNvPr id="15" name="Rectangle 9"/>
          <p:cNvSpPr>
            <a:spLocks noChangeArrowheads="1"/>
          </p:cNvSpPr>
          <p:nvPr/>
        </p:nvSpPr>
        <p:spPr bwMode="auto">
          <a:xfrm>
            <a:off x="2844726" y="6022871"/>
            <a:ext cx="1727200" cy="433387"/>
          </a:xfrm>
          <a:prstGeom prst="rect">
            <a:avLst/>
          </a:prstGeom>
          <a:solidFill>
            <a:schemeClr val="bg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 marL="161925" indent="-161925" algn="ctr">
              <a:lnSpc>
                <a:spcPts val="2100"/>
              </a:lnSpc>
              <a:buFont typeface="Times" pitchFamily="18" charset="0"/>
              <a:buNone/>
            </a:pPr>
            <a:r>
              <a:rPr lang="fr-CA" sz="1800" dirty="0" smtClean="0"/>
              <a:t>20 </a:t>
            </a:r>
            <a:r>
              <a:rPr lang="fr-CA" sz="1800" dirty="0"/>
              <a:t>h </a:t>
            </a:r>
            <a:r>
              <a:rPr lang="fr-CA" sz="1800" dirty="0" smtClean="0"/>
              <a:t>30</a:t>
            </a:r>
            <a:endParaRPr lang="fr-FR" sz="1800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>
          <a:xfrm>
            <a:off x="1116013" y="0"/>
            <a:ext cx="7461250" cy="476250"/>
          </a:xfrm>
        </p:spPr>
        <p:txBody>
          <a:bodyPr/>
          <a:lstStyle/>
          <a:p>
            <a:pPr eaLnBrk="1" hangingPunct="1"/>
            <a:r>
              <a:rPr lang="en-US" sz="1800" dirty="0" smtClean="0">
                <a:solidFill>
                  <a:schemeClr val="tx1"/>
                </a:solidFill>
              </a:rPr>
              <a:t>Avant de commencer : </a:t>
            </a:r>
            <a:r>
              <a:rPr lang="en-US" sz="2200" dirty="0" smtClean="0"/>
              <a:t>Configuration du son</a:t>
            </a:r>
          </a:p>
        </p:txBody>
      </p:sp>
      <p:sp>
        <p:nvSpPr>
          <p:cNvPr id="5" name="ZoneTexte 4"/>
          <p:cNvSpPr txBox="1"/>
          <p:nvPr/>
        </p:nvSpPr>
        <p:spPr>
          <a:xfrm>
            <a:off x="2472458" y="3345665"/>
            <a:ext cx="2395207" cy="73866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Ajustement</a:t>
            </a:r>
            <a:r>
              <a:rPr lang="en-US" dirty="0"/>
              <a:t> du </a:t>
            </a:r>
            <a:r>
              <a:rPr lang="en-US" dirty="0" smtClean="0"/>
              <a:t>son</a:t>
            </a:r>
            <a:br>
              <a:rPr lang="en-US" dirty="0" smtClean="0"/>
            </a:br>
            <a:r>
              <a:rPr lang="en-US" dirty="0" err="1" smtClean="0"/>
              <a:t>en</a:t>
            </a:r>
            <a:r>
              <a:rPr lang="en-US" dirty="0" smtClean="0"/>
              <a:t> </a:t>
            </a:r>
            <a:r>
              <a:rPr lang="en-US" dirty="0" err="1"/>
              <a:t>cours</a:t>
            </a:r>
            <a:r>
              <a:rPr lang="en-US" dirty="0"/>
              <a:t> de rencontre</a:t>
            </a:r>
          </a:p>
          <a:p>
            <a:endParaRPr lang="fr-CA" dirty="0"/>
          </a:p>
        </p:txBody>
      </p:sp>
      <p:pic>
        <p:nvPicPr>
          <p:cNvPr id="12" name="Image 11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81824" y="1484784"/>
            <a:ext cx="2918071" cy="1412718"/>
          </a:xfrm>
          <a:prstGeom prst="rect">
            <a:avLst/>
          </a:prstGeom>
        </p:spPr>
      </p:pic>
      <p:grpSp>
        <p:nvGrpSpPr>
          <p:cNvPr id="9" name="Groupe 8"/>
          <p:cNvGrpSpPr/>
          <p:nvPr/>
        </p:nvGrpSpPr>
        <p:grpSpPr>
          <a:xfrm>
            <a:off x="991065" y="3428254"/>
            <a:ext cx="3027207" cy="1684001"/>
            <a:chOff x="657135" y="2815965"/>
            <a:chExt cx="3027207" cy="1684001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803699" y="3320642"/>
              <a:ext cx="2880643" cy="1179324"/>
            </a:xfrm>
            <a:prstGeom prst="rect">
              <a:avLst/>
            </a:prstGeom>
          </p:spPr>
        </p:pic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 flipH="1">
              <a:off x="657135" y="2815965"/>
              <a:ext cx="388499" cy="504677"/>
            </a:xfrm>
            <a:prstGeom prst="rect">
              <a:avLst/>
            </a:prstGeom>
          </p:spPr>
        </p:pic>
      </p:grpSp>
      <p:grpSp>
        <p:nvGrpSpPr>
          <p:cNvPr id="10" name="Groupe 9"/>
          <p:cNvGrpSpPr/>
          <p:nvPr/>
        </p:nvGrpSpPr>
        <p:grpSpPr>
          <a:xfrm>
            <a:off x="5512992" y="2785994"/>
            <a:ext cx="3019821" cy="1895475"/>
            <a:chOff x="5512992" y="2102714"/>
            <a:chExt cx="3019821" cy="1895475"/>
          </a:xfrm>
        </p:grpSpPr>
        <p:sp>
          <p:nvSpPr>
            <p:cNvPr id="7" name="ZoneTexte 6"/>
            <p:cNvSpPr txBox="1"/>
            <p:nvPr/>
          </p:nvSpPr>
          <p:spPr>
            <a:xfrm>
              <a:off x="7112595" y="2374205"/>
              <a:ext cx="1420218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ctr"/>
              <a:r>
                <a:rPr lang="fr-CA" dirty="0" smtClean="0">
                  <a:hlinkClick r:id="rId6"/>
                </a:rPr>
                <a:t>Tutoriel pour participants</a:t>
              </a:r>
              <a:endParaRPr lang="fr-CA" dirty="0"/>
            </a:p>
          </p:txBody>
        </p:sp>
        <p:pic>
          <p:nvPicPr>
            <p:cNvPr id="8" name="Image 7"/>
            <p:cNvPicPr>
              <a:picLocks noChangeAspect="1"/>
            </p:cNvPicPr>
            <p:nvPr/>
          </p:nvPicPr>
          <p:blipFill>
            <a:blip r:embed="rId7"/>
            <a:stretch>
              <a:fillRect/>
            </a:stretch>
          </p:blipFill>
          <p:spPr>
            <a:xfrm>
              <a:off x="5512992" y="2102714"/>
              <a:ext cx="1600200" cy="1895475"/>
            </a:xfrm>
            <a:prstGeom prst="rect">
              <a:avLst/>
            </a:prstGeom>
          </p:spPr>
        </p:pic>
      </p:grpSp>
      <p:sp>
        <p:nvSpPr>
          <p:cNvPr id="4" name="ZoneTexte 3"/>
          <p:cNvSpPr txBox="1"/>
          <p:nvPr/>
        </p:nvSpPr>
        <p:spPr>
          <a:xfrm>
            <a:off x="2795581" y="1557874"/>
            <a:ext cx="2717411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err="1"/>
              <a:t>Ajustement</a:t>
            </a:r>
            <a:r>
              <a:rPr lang="en-US" dirty="0"/>
              <a:t> </a:t>
            </a:r>
            <a:r>
              <a:rPr lang="en-US" dirty="0" smtClean="0"/>
              <a:t>initial du son</a:t>
            </a:r>
            <a:endParaRPr lang="en-US" dirty="0"/>
          </a:p>
        </p:txBody>
      </p:sp>
    </p:spTree>
    <p:custDataLst>
      <p:tags r:id="rId1"/>
    </p:custData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721360" y="3"/>
            <a:ext cx="7493000" cy="555532"/>
          </a:xfrm>
        </p:spPr>
        <p:txBody>
          <a:bodyPr/>
          <a:lstStyle/>
          <a:p>
            <a:pPr algn="ctr"/>
            <a:r>
              <a:rPr lang="fr-CA" dirty="0" smtClean="0"/>
              <a:t>Adobe </a:t>
            </a:r>
            <a:r>
              <a:rPr lang="fr-CA" dirty="0" err="1" smtClean="0"/>
              <a:t>Connect</a:t>
            </a:r>
            <a:r>
              <a:rPr lang="fr-CA" dirty="0" smtClean="0"/>
              <a:t> </a:t>
            </a:r>
            <a:r>
              <a:rPr lang="fr-CA" sz="1800" dirty="0" smtClean="0"/>
              <a:t>(Classe virtuelle synchrone)</a:t>
            </a:r>
            <a:endParaRPr lang="fr-CA" dirty="0"/>
          </a:p>
        </p:txBody>
      </p:sp>
      <p:sp>
        <p:nvSpPr>
          <p:cNvPr id="22" name="Espace réservé du contenu 21"/>
          <p:cNvSpPr>
            <a:spLocks noGrp="1"/>
          </p:cNvSpPr>
          <p:nvPr>
            <p:ph sz="half" idx="1"/>
          </p:nvPr>
        </p:nvSpPr>
        <p:spPr/>
        <p:txBody>
          <a:bodyPr/>
          <a:lstStyle/>
          <a:p>
            <a:endParaRPr lang="fr-CA"/>
          </a:p>
        </p:txBody>
      </p:sp>
      <p:pic>
        <p:nvPicPr>
          <p:cNvPr id="5" name="Image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933922"/>
            <a:ext cx="9163875" cy="5519414"/>
          </a:xfrm>
          <a:prstGeom prst="rect">
            <a:avLst/>
          </a:prstGeom>
        </p:spPr>
      </p:pic>
      <p:grpSp>
        <p:nvGrpSpPr>
          <p:cNvPr id="21" name="Groupe 20"/>
          <p:cNvGrpSpPr/>
          <p:nvPr/>
        </p:nvGrpSpPr>
        <p:grpSpPr>
          <a:xfrm>
            <a:off x="2302692" y="555534"/>
            <a:ext cx="2279245" cy="1457060"/>
            <a:chOff x="2302692" y="555534"/>
            <a:chExt cx="2279245" cy="1457060"/>
          </a:xfrm>
        </p:grpSpPr>
        <p:sp>
          <p:nvSpPr>
            <p:cNvPr id="6" name="Text Box 8"/>
            <p:cNvSpPr txBox="1">
              <a:spLocks noChangeArrowheads="1"/>
            </p:cNvSpPr>
            <p:nvPr/>
          </p:nvSpPr>
          <p:spPr bwMode="auto">
            <a:xfrm>
              <a:off x="2302692" y="555534"/>
              <a:ext cx="2279245" cy="1185144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22126" tIns="61061" rIns="122126" bIns="61061">
              <a:spAutoFit/>
            </a:bodyPr>
            <a:lstStyle/>
            <a:p>
              <a:pPr defTabSz="1220788" eaLnBrk="0" hangingPunct="0"/>
              <a:r>
                <a:rPr lang="en-US" sz="2100" dirty="0" err="1" smtClean="0">
                  <a:solidFill>
                    <a:srgbClr val="CC0000"/>
                  </a:solidFill>
                  <a:latin typeface="Arial" charset="0"/>
                </a:rPr>
                <a:t>Partage</a:t>
              </a:r>
              <a:endParaRPr lang="en-US" sz="2100" dirty="0" smtClean="0">
                <a:solidFill>
                  <a:srgbClr val="CC0000"/>
                </a:solidFill>
                <a:latin typeface="Arial" charset="0"/>
              </a:endParaRPr>
            </a:p>
            <a:p>
              <a:pPr marL="285750" indent="-285750" defTabSz="1220788" eaLnBrk="0" hangingPunct="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rgbClr val="CC0000"/>
                  </a:solidFill>
                  <a:latin typeface="Arial" charset="0"/>
                </a:rPr>
                <a:t>Document</a:t>
              </a:r>
            </a:p>
            <a:p>
              <a:pPr marL="285750" indent="-285750" defTabSz="1220788" eaLnBrk="0" hangingPunct="0">
                <a:buFont typeface="Arial" panose="020B0604020202020204" pitchFamily="34" charset="0"/>
                <a:buChar char="•"/>
              </a:pPr>
              <a:r>
                <a:rPr lang="en-US" sz="1600" dirty="0" smtClean="0">
                  <a:solidFill>
                    <a:srgbClr val="CC0000"/>
                  </a:solidFill>
                  <a:latin typeface="Arial" charset="0"/>
                </a:rPr>
                <a:t>Tableau blanc</a:t>
              </a:r>
            </a:p>
            <a:p>
              <a:pPr marL="285750" indent="-285750" defTabSz="1220788" eaLnBrk="0" hangingPunct="0">
                <a:buFont typeface="Arial" panose="020B0604020202020204" pitchFamily="34" charset="0"/>
                <a:buChar char="•"/>
              </a:pPr>
              <a:r>
                <a:rPr lang="en-US" sz="1600" dirty="0" err="1" smtClean="0">
                  <a:solidFill>
                    <a:srgbClr val="CC0000"/>
                  </a:solidFill>
                  <a:latin typeface="Arial" charset="0"/>
                </a:rPr>
                <a:t>Écran</a:t>
              </a:r>
              <a:r>
                <a:rPr lang="en-US" sz="1600" dirty="0" smtClean="0">
                  <a:solidFill>
                    <a:srgbClr val="CC0000"/>
                  </a:solidFill>
                  <a:latin typeface="Arial" charset="0"/>
                </a:rPr>
                <a:t>/Application</a:t>
              </a:r>
            </a:p>
          </p:txBody>
        </p:sp>
        <p:sp>
          <p:nvSpPr>
            <p:cNvPr id="7" name="Line 13"/>
            <p:cNvSpPr>
              <a:spLocks noChangeShapeType="1"/>
            </p:cNvSpPr>
            <p:nvPr/>
          </p:nvSpPr>
          <p:spPr bwMode="auto">
            <a:xfrm flipH="1">
              <a:off x="2615324" y="953419"/>
              <a:ext cx="15599" cy="105917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 wrap="none"/>
            <a:lstStyle/>
            <a:p>
              <a:endParaRPr lang="fr-CA"/>
            </a:p>
          </p:txBody>
        </p:sp>
      </p:grpSp>
      <p:grpSp>
        <p:nvGrpSpPr>
          <p:cNvPr id="17" name="Groupe 16"/>
          <p:cNvGrpSpPr/>
          <p:nvPr/>
        </p:nvGrpSpPr>
        <p:grpSpPr>
          <a:xfrm>
            <a:off x="6372200" y="5073755"/>
            <a:ext cx="1966660" cy="1016250"/>
            <a:chOff x="6516216" y="5320628"/>
            <a:chExt cx="1966660" cy="1016250"/>
          </a:xfrm>
        </p:grpSpPr>
        <p:sp>
          <p:nvSpPr>
            <p:cNvPr id="8" name="Line 13"/>
            <p:cNvSpPr>
              <a:spLocks noChangeShapeType="1"/>
            </p:cNvSpPr>
            <p:nvPr/>
          </p:nvSpPr>
          <p:spPr bwMode="auto">
            <a:xfrm>
              <a:off x="7571554" y="5843132"/>
              <a:ext cx="504056" cy="493746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 wrap="none"/>
            <a:lstStyle/>
            <a:p>
              <a:endParaRPr lang="fr-CA"/>
            </a:p>
          </p:txBody>
        </p:sp>
        <p:sp>
          <p:nvSpPr>
            <p:cNvPr id="9" name="Text Box 8"/>
            <p:cNvSpPr txBox="1">
              <a:spLocks noChangeArrowheads="1"/>
            </p:cNvSpPr>
            <p:nvPr/>
          </p:nvSpPr>
          <p:spPr bwMode="auto">
            <a:xfrm>
              <a:off x="6516216" y="5320628"/>
              <a:ext cx="1966660" cy="44648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22126" tIns="61061" rIns="122126" bIns="61061">
              <a:spAutoFit/>
            </a:bodyPr>
            <a:lstStyle/>
            <a:p>
              <a:pPr defTabSz="1220788" eaLnBrk="0" hangingPunct="0"/>
              <a:r>
                <a:rPr lang="en-US" sz="2100" dirty="0" smtClean="0">
                  <a:solidFill>
                    <a:srgbClr val="CC0000"/>
                  </a:solidFill>
                  <a:latin typeface="Arial" charset="0"/>
                </a:rPr>
                <a:t>Conversation</a:t>
              </a:r>
              <a:endParaRPr lang="en-US" sz="1600" dirty="0" smtClean="0">
                <a:solidFill>
                  <a:srgbClr val="CC0000"/>
                </a:solidFill>
                <a:latin typeface="Arial" charset="0"/>
              </a:endParaRPr>
            </a:p>
          </p:txBody>
        </p:sp>
      </p:grpSp>
      <p:grpSp>
        <p:nvGrpSpPr>
          <p:cNvPr id="18" name="Groupe 17"/>
          <p:cNvGrpSpPr/>
          <p:nvPr/>
        </p:nvGrpSpPr>
        <p:grpSpPr>
          <a:xfrm>
            <a:off x="308132" y="3284984"/>
            <a:ext cx="1787124" cy="2451788"/>
            <a:chOff x="308132" y="3284984"/>
            <a:chExt cx="1787124" cy="2451788"/>
          </a:xfrm>
        </p:grpSpPr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308132" y="5290292"/>
              <a:ext cx="1787124" cy="44648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22126" tIns="61061" rIns="122126" bIns="61061">
              <a:spAutoFit/>
            </a:bodyPr>
            <a:lstStyle/>
            <a:p>
              <a:pPr defTabSz="1220788" eaLnBrk="0" hangingPunct="0"/>
              <a:r>
                <a:rPr lang="en-US" sz="2100" dirty="0" smtClean="0">
                  <a:solidFill>
                    <a:srgbClr val="CC0000"/>
                  </a:solidFill>
                  <a:latin typeface="Arial" charset="0"/>
                </a:rPr>
                <a:t>Participants</a:t>
              </a:r>
              <a:endParaRPr lang="en-US" sz="1600" dirty="0" smtClean="0">
                <a:solidFill>
                  <a:srgbClr val="CC0000"/>
                </a:solidFill>
                <a:latin typeface="Arial" charset="0"/>
              </a:endParaRPr>
            </a:p>
          </p:txBody>
        </p:sp>
        <p:sp>
          <p:nvSpPr>
            <p:cNvPr id="11" name="Line 13"/>
            <p:cNvSpPr>
              <a:spLocks noChangeShapeType="1"/>
            </p:cNvSpPr>
            <p:nvPr/>
          </p:nvSpPr>
          <p:spPr bwMode="auto">
            <a:xfrm flipH="1" flipV="1">
              <a:off x="740583" y="3284984"/>
              <a:ext cx="774849" cy="1907244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 wrap="none"/>
            <a:lstStyle/>
            <a:p>
              <a:endParaRPr lang="fr-CA"/>
            </a:p>
          </p:txBody>
        </p:sp>
      </p:grpSp>
      <p:grpSp>
        <p:nvGrpSpPr>
          <p:cNvPr id="19" name="Groupe 18"/>
          <p:cNvGrpSpPr/>
          <p:nvPr/>
        </p:nvGrpSpPr>
        <p:grpSpPr>
          <a:xfrm>
            <a:off x="308132" y="1463024"/>
            <a:ext cx="1408391" cy="970954"/>
            <a:chOff x="308132" y="1463024"/>
            <a:chExt cx="1408391" cy="970954"/>
          </a:xfrm>
        </p:grpSpPr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740584" y="1987498"/>
              <a:ext cx="975939" cy="44648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22126" tIns="61061" rIns="122126" bIns="61061">
              <a:spAutoFit/>
            </a:bodyPr>
            <a:lstStyle/>
            <a:p>
              <a:pPr defTabSz="1220788" eaLnBrk="0" hangingPunct="0"/>
              <a:r>
                <a:rPr lang="en-US" sz="2100" dirty="0" err="1" smtClean="0">
                  <a:solidFill>
                    <a:srgbClr val="CC0000"/>
                  </a:solidFill>
                  <a:latin typeface="Arial" charset="0"/>
                </a:rPr>
                <a:t>Vidéo</a:t>
              </a:r>
              <a:endParaRPr lang="en-US" sz="1600" dirty="0" smtClean="0">
                <a:solidFill>
                  <a:srgbClr val="CC0000"/>
                </a:solidFill>
                <a:latin typeface="Arial" charset="0"/>
              </a:endParaRPr>
            </a:p>
          </p:txBody>
        </p:sp>
        <p:sp>
          <p:nvSpPr>
            <p:cNvPr id="13" name="Line 13"/>
            <p:cNvSpPr>
              <a:spLocks noChangeShapeType="1"/>
            </p:cNvSpPr>
            <p:nvPr/>
          </p:nvSpPr>
          <p:spPr bwMode="auto">
            <a:xfrm flipH="1" flipV="1">
              <a:off x="308132" y="1463024"/>
              <a:ext cx="606268" cy="500059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 wrap="none"/>
            <a:lstStyle/>
            <a:p>
              <a:endParaRPr lang="fr-CA"/>
            </a:p>
          </p:txBody>
        </p:sp>
      </p:grpSp>
      <p:sp>
        <p:nvSpPr>
          <p:cNvPr id="14" name="Rectangle 13"/>
          <p:cNvSpPr/>
          <p:nvPr/>
        </p:nvSpPr>
        <p:spPr bwMode="auto">
          <a:xfrm>
            <a:off x="0" y="980728"/>
            <a:ext cx="2123728" cy="360040"/>
          </a:xfrm>
          <a:prstGeom prst="rect">
            <a:avLst/>
          </a:prstGeom>
          <a:noFill/>
          <a:ln w="38100" cap="flat" cmpd="sng" algn="ctr">
            <a:solidFill>
              <a:srgbClr val="CC0000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0000" tIns="46800" rIns="90000" bIns="46800" numCol="1" rtlCol="0" anchor="t" anchorCtr="0" compatLnSpc="1">
            <a:prstTxWarp prst="textNoShape">
              <a:avLst/>
            </a:prstTxWarp>
          </a:bodyPr>
          <a:lstStyle/>
          <a:p>
            <a:pPr marL="161925" marR="0" indent="-161925" algn="l" defTabSz="914400" rtl="0" eaLnBrk="1" fontAlgn="base" latinLnBrk="0" hangingPunct="1">
              <a:lnSpc>
                <a:spcPts val="21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 typeface="Times" charset="0"/>
              <a:buNone/>
              <a:tabLst/>
            </a:pPr>
            <a:endParaRPr kumimoji="0" lang="fr-CA" sz="14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Verdana" pitchFamily="34" charset="0"/>
            </a:endParaRPr>
          </a:p>
        </p:txBody>
      </p:sp>
      <p:grpSp>
        <p:nvGrpSpPr>
          <p:cNvPr id="20" name="Groupe 19"/>
          <p:cNvGrpSpPr/>
          <p:nvPr/>
        </p:nvGrpSpPr>
        <p:grpSpPr>
          <a:xfrm>
            <a:off x="85925" y="235023"/>
            <a:ext cx="1266147" cy="745704"/>
            <a:chOff x="85925" y="235023"/>
            <a:chExt cx="1266147" cy="745704"/>
          </a:xfrm>
        </p:grpSpPr>
        <p:sp>
          <p:nvSpPr>
            <p:cNvPr id="15" name="Text Box 8"/>
            <p:cNvSpPr txBox="1">
              <a:spLocks noChangeArrowheads="1"/>
            </p:cNvSpPr>
            <p:nvPr/>
          </p:nvSpPr>
          <p:spPr bwMode="auto">
            <a:xfrm>
              <a:off x="85925" y="235023"/>
              <a:ext cx="1266147" cy="44648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22126" tIns="61061" rIns="122126" bIns="61061">
              <a:spAutoFit/>
            </a:bodyPr>
            <a:lstStyle/>
            <a:p>
              <a:pPr defTabSz="1220788" eaLnBrk="0" hangingPunct="0"/>
              <a:r>
                <a:rPr lang="en-US" sz="2100" dirty="0" smtClean="0">
                  <a:solidFill>
                    <a:srgbClr val="CC0000"/>
                  </a:solidFill>
                  <a:latin typeface="Arial" charset="0"/>
                </a:rPr>
                <a:t>Options</a:t>
              </a:r>
              <a:endParaRPr lang="en-US" sz="1600" dirty="0" smtClean="0">
                <a:solidFill>
                  <a:srgbClr val="CC0000"/>
                </a:solidFill>
                <a:latin typeface="Arial" charset="0"/>
              </a:endParaRPr>
            </a:p>
          </p:txBody>
        </p:sp>
        <p:sp>
          <p:nvSpPr>
            <p:cNvPr id="16" name="Line 13"/>
            <p:cNvSpPr>
              <a:spLocks noChangeShapeType="1"/>
            </p:cNvSpPr>
            <p:nvPr/>
          </p:nvSpPr>
          <p:spPr bwMode="auto">
            <a:xfrm>
              <a:off x="390937" y="681502"/>
              <a:ext cx="371063" cy="299225"/>
            </a:xfrm>
            <a:prstGeom prst="line">
              <a:avLst/>
            </a:prstGeom>
            <a:noFill/>
            <a:ln w="28575">
              <a:solidFill>
                <a:srgbClr val="0000FF"/>
              </a:solidFill>
              <a:round/>
              <a:headEnd/>
              <a:tailEnd type="triangle" w="lg" len="lg"/>
            </a:ln>
          </p:spPr>
          <p:txBody>
            <a:bodyPr wrap="none"/>
            <a:lstStyle/>
            <a:p>
              <a:endParaRPr lang="fr-CA"/>
            </a:p>
          </p:txBody>
        </p:sp>
      </p:grpSp>
    </p:spTree>
    <p:custDataLst>
      <p:tags r:id="rId1"/>
    </p:custDataLst>
    <p:extLst>
      <p:ext uri="{BB962C8B-B14F-4D97-AF65-F5344CB8AC3E}">
        <p14:creationId xmlns:p14="http://schemas.microsoft.com/office/powerpoint/2010/main" val="207059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2824647" y="1171570"/>
            <a:ext cx="2197108" cy="446480"/>
          </a:xfrm>
          <a:prstGeom prst="rect">
            <a:avLst/>
          </a:prstGeom>
          <a:ln>
            <a:headEnd/>
            <a:tailEnd/>
          </a:ln>
        </p:spPr>
        <p:style>
          <a:lnRef idx="0">
            <a:schemeClr val="accent3"/>
          </a:lnRef>
          <a:fillRef idx="3">
            <a:schemeClr val="accent3"/>
          </a:fillRef>
          <a:effectRef idx="3">
            <a:schemeClr val="accent3"/>
          </a:effectRef>
          <a:fontRef idx="minor">
            <a:schemeClr val="lt1"/>
          </a:fontRef>
        </p:style>
        <p:txBody>
          <a:bodyPr wrap="none" lIns="122126" tIns="61061" rIns="122126" bIns="61061">
            <a:spAutoFit/>
          </a:bodyPr>
          <a:lstStyle/>
          <a:p>
            <a:pPr defTabSz="1220788" eaLnBrk="0" hangingPunct="0"/>
            <a:r>
              <a:rPr lang="en-US" sz="2100" dirty="0" err="1" smtClean="0">
                <a:solidFill>
                  <a:srgbClr val="CC0000"/>
                </a:solidFill>
                <a:latin typeface="Arial" charset="0"/>
              </a:rPr>
              <a:t>Vue</a:t>
            </a:r>
            <a:r>
              <a:rPr lang="en-US" sz="2100" dirty="0" smtClean="0">
                <a:solidFill>
                  <a:srgbClr val="CC0000"/>
                </a:solidFill>
                <a:latin typeface="Arial" charset="0"/>
              </a:rPr>
              <a:t> Participant</a:t>
            </a:r>
            <a:endParaRPr lang="en-US" sz="1600" dirty="0" smtClean="0">
              <a:solidFill>
                <a:srgbClr val="CC0000"/>
              </a:solidFill>
              <a:latin typeface="Arial" charset="0"/>
            </a:endParaRPr>
          </a:p>
        </p:txBody>
      </p:sp>
      <p:pic>
        <p:nvPicPr>
          <p:cNvPr id="8" name="Imag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51720" y="1700808"/>
            <a:ext cx="3653247" cy="2713506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96735703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>
          <a:xfrm>
            <a:off x="1308404" y="18470"/>
            <a:ext cx="6382141" cy="718111"/>
          </a:xfrm>
        </p:spPr>
        <p:txBody>
          <a:bodyPr>
            <a:normAutofit/>
          </a:bodyPr>
          <a:lstStyle/>
          <a:p>
            <a:r>
              <a:rPr lang="fr-CA" sz="3200" dirty="0" smtClean="0"/>
              <a:t>Fonctionnalités Adobe </a:t>
            </a:r>
            <a:r>
              <a:rPr lang="fr-CA" sz="3200" dirty="0" err="1" smtClean="0"/>
              <a:t>Connect</a:t>
            </a:r>
            <a:endParaRPr lang="fr-CA" sz="32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2402563097"/>
              </p:ext>
            </p:extLst>
          </p:nvPr>
        </p:nvGraphicFramePr>
        <p:xfrm>
          <a:off x="1324291" y="892344"/>
          <a:ext cx="6696744" cy="5666544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3520084"/>
                <a:gridCol w="3176660"/>
              </a:tblGrid>
              <a:tr h="303678"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Caractéristique</a:t>
                      </a:r>
                      <a:endParaRPr lang="fr-CA" sz="1600" dirty="0"/>
                    </a:p>
                  </a:txBody>
                  <a:tcPr marL="93512" marR="93512"/>
                </a:tc>
                <a:tc>
                  <a:txBody>
                    <a:bodyPr/>
                    <a:lstStyle/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 err="1" smtClean="0"/>
                        <a:t>Connect</a:t>
                      </a:r>
                      <a:r>
                        <a:rPr lang="fr-CA" sz="1600" dirty="0" smtClean="0"/>
                        <a:t> 9.2</a:t>
                      </a:r>
                    </a:p>
                  </a:txBody>
                  <a:tcPr marL="93512" marR="93512"/>
                </a:tc>
              </a:tr>
              <a:tr h="303678"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Voix</a:t>
                      </a:r>
                      <a:endParaRPr lang="fr-CA" sz="1600" dirty="0"/>
                    </a:p>
                  </a:txBody>
                  <a:tcPr marL="93512" marR="935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Illimité</a:t>
                      </a:r>
                      <a:endParaRPr lang="fr-CA" sz="1600" dirty="0"/>
                    </a:p>
                  </a:txBody>
                  <a:tcPr marL="93512" marR="93512"/>
                </a:tc>
              </a:tr>
              <a:tr h="303678"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Webcam</a:t>
                      </a:r>
                      <a:endParaRPr lang="fr-CA" sz="1600" dirty="0"/>
                    </a:p>
                  </a:txBody>
                  <a:tcPr marL="93512" marR="935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Illimité</a:t>
                      </a:r>
                      <a:endParaRPr lang="fr-CA" sz="1600" dirty="0"/>
                    </a:p>
                  </a:txBody>
                  <a:tcPr marL="93512" marR="93512"/>
                </a:tc>
              </a:tr>
              <a:tr h="303678"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Discussion en ligne </a:t>
                      </a:r>
                      <a:endParaRPr lang="fr-CA" sz="1600" dirty="0"/>
                    </a:p>
                  </a:txBody>
                  <a:tcPr marL="93512" marR="935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Idem</a:t>
                      </a:r>
                      <a:endParaRPr lang="fr-CA" sz="1600" dirty="0"/>
                    </a:p>
                  </a:txBody>
                  <a:tcPr marL="93512" marR="93512"/>
                </a:tc>
              </a:tr>
              <a:tr h="303678"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Non verbal (icônes)</a:t>
                      </a:r>
                      <a:endParaRPr lang="fr-CA" sz="1600" dirty="0"/>
                    </a:p>
                  </a:txBody>
                  <a:tcPr marL="93512" marR="935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Oui</a:t>
                      </a:r>
                      <a:endParaRPr lang="fr-CA" sz="1600" dirty="0"/>
                    </a:p>
                  </a:txBody>
                  <a:tcPr marL="93512" marR="93512"/>
                </a:tc>
              </a:tr>
              <a:tr h="524535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 smtClean="0"/>
                        <a:t>Tableau blanc</a:t>
                      </a:r>
                    </a:p>
                  </a:txBody>
                  <a:tcPr marL="93512" marR="935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Seul et par-dessus diapos/docs</a:t>
                      </a:r>
                      <a:endParaRPr lang="fr-CA" sz="1600" dirty="0"/>
                    </a:p>
                  </a:txBody>
                  <a:tcPr marL="93512" marR="93512"/>
                </a:tc>
              </a:tr>
              <a:tr h="303678"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Présentation PPT</a:t>
                      </a:r>
                      <a:endParaRPr lang="fr-CA" sz="1600" dirty="0"/>
                    </a:p>
                  </a:txBody>
                  <a:tcPr marL="93512" marR="935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Oui + animations</a:t>
                      </a:r>
                      <a:endParaRPr lang="fr-CA" sz="1600" dirty="0"/>
                    </a:p>
                  </a:txBody>
                  <a:tcPr marL="93512" marR="93512"/>
                </a:tc>
              </a:tr>
              <a:tr h="524535"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Partage</a:t>
                      </a:r>
                      <a:r>
                        <a:rPr lang="fr-CA" sz="1600" baseline="0" dirty="0" smtClean="0"/>
                        <a:t> documents</a:t>
                      </a:r>
                      <a:endParaRPr lang="fr-CA" sz="1600" dirty="0"/>
                    </a:p>
                  </a:txBody>
                  <a:tcPr marL="93512" marR="935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Idem + PDF</a:t>
                      </a:r>
                    </a:p>
                    <a:p>
                      <a:pPr algn="ctr"/>
                      <a:r>
                        <a:rPr lang="fr-CA" sz="1600" dirty="0" smtClean="0"/>
                        <a:t>(ni Word/ Excel)</a:t>
                      </a:r>
                      <a:endParaRPr lang="fr-CA" sz="1600" dirty="0"/>
                    </a:p>
                  </a:txBody>
                  <a:tcPr marL="93512" marR="93512"/>
                </a:tc>
              </a:tr>
              <a:tr h="303678"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Partage</a:t>
                      </a:r>
                      <a:r>
                        <a:rPr lang="fr-CA" sz="1600" baseline="0" dirty="0" smtClean="0"/>
                        <a:t> applications</a:t>
                      </a:r>
                      <a:endParaRPr lang="fr-CA" sz="1600" dirty="0"/>
                    </a:p>
                  </a:txBody>
                  <a:tcPr marL="93512" marR="935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Oui</a:t>
                      </a:r>
                      <a:endParaRPr lang="fr-CA" sz="1600" dirty="0"/>
                    </a:p>
                  </a:txBody>
                  <a:tcPr marL="93512" marR="93512"/>
                </a:tc>
              </a:tr>
              <a:tr h="303678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 smtClean="0"/>
                        <a:t>Salles Ateliers</a:t>
                      </a:r>
                    </a:p>
                  </a:txBody>
                  <a:tcPr marL="93512" marR="935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Oui</a:t>
                      </a:r>
                      <a:endParaRPr lang="fr-CA" sz="1600" dirty="0"/>
                    </a:p>
                  </a:txBody>
                  <a:tcPr marL="93512" marR="93512"/>
                </a:tc>
              </a:tr>
              <a:tr h="524535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 smtClean="0"/>
                        <a:t>Sondage</a:t>
                      </a:r>
                    </a:p>
                  </a:txBody>
                  <a:tcPr marL="93512" marR="935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Oui/Non, choix de réponse,</a:t>
                      </a:r>
                      <a:r>
                        <a:rPr lang="fr-CA" sz="1600" baseline="0" dirty="0" smtClean="0"/>
                        <a:t> réponses courtes</a:t>
                      </a:r>
                      <a:endParaRPr lang="fr-CA" sz="1600" dirty="0"/>
                    </a:p>
                  </a:txBody>
                  <a:tcPr marL="93512" marR="93512"/>
                </a:tc>
              </a:tr>
              <a:tr h="303678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 smtClean="0"/>
                        <a:t>Archivage</a:t>
                      </a:r>
                    </a:p>
                  </a:txBody>
                  <a:tcPr marL="93512" marR="935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Oui (lien</a:t>
                      </a:r>
                      <a:r>
                        <a:rPr lang="fr-CA" sz="1600" baseline="0" dirty="0" smtClean="0"/>
                        <a:t> direct</a:t>
                      </a:r>
                      <a:r>
                        <a:rPr lang="fr-CA" sz="1600" dirty="0" smtClean="0"/>
                        <a:t>)</a:t>
                      </a:r>
                      <a:endParaRPr lang="fr-CA" sz="1600" dirty="0"/>
                    </a:p>
                  </a:txBody>
                  <a:tcPr marL="93512" marR="93512"/>
                </a:tc>
              </a:tr>
              <a:tr h="966249">
                <a:tc>
                  <a:txBody>
                    <a:bodyPr/>
                    <a:lstStyle/>
                    <a:p>
                      <a:pPr marL="0" marR="0" lvl="1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 smtClean="0"/>
                        <a:t>Autres</a:t>
                      </a:r>
                    </a:p>
                  </a:txBody>
                  <a:tcPr marL="93512" marR="93512"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600" dirty="0" smtClean="0"/>
                        <a:t>Questions-Réponses</a:t>
                      </a:r>
                    </a:p>
                    <a:p>
                      <a:pPr marL="0" marR="0" indent="0" algn="ctr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fr-CA" sz="1600" dirty="0" smtClean="0"/>
                        <a:t>Notes</a:t>
                      </a:r>
                      <a:r>
                        <a:rPr lang="fr-CA" sz="1600" baseline="0" dirty="0" smtClean="0"/>
                        <a:t> présentateur</a:t>
                      </a:r>
                      <a:endParaRPr lang="fr-CA" sz="1600" dirty="0" smtClean="0"/>
                    </a:p>
                    <a:p>
                      <a:pPr algn="ctr"/>
                      <a:r>
                        <a:rPr lang="fr-CA" sz="1600" dirty="0" smtClean="0"/>
                        <a:t>+ Modules </a:t>
                      </a:r>
                      <a:endParaRPr lang="fr-CA" sz="1600" dirty="0"/>
                    </a:p>
                  </a:txBody>
                  <a:tcPr marL="93512" marR="93512"/>
                </a:tc>
              </a:tr>
            </a:tbl>
          </a:graphicData>
        </a:graphic>
      </p:graphicFrame>
      <p:pic>
        <p:nvPicPr>
          <p:cNvPr id="5" name="Picture 1" descr="C:\Users\Claude Potvin\Pictures\audio_headse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268378" y="1053219"/>
            <a:ext cx="651607" cy="651608"/>
          </a:xfrm>
          <a:prstGeom prst="rect">
            <a:avLst/>
          </a:prstGeom>
          <a:noFill/>
        </p:spPr>
      </p:pic>
      <p:grpSp>
        <p:nvGrpSpPr>
          <p:cNvPr id="6" name="Group 12"/>
          <p:cNvGrpSpPr>
            <a:grpSpLocks/>
          </p:cNvGrpSpPr>
          <p:nvPr/>
        </p:nvGrpSpPr>
        <p:grpSpPr bwMode="auto">
          <a:xfrm>
            <a:off x="305919" y="4509120"/>
            <a:ext cx="813150" cy="633438"/>
            <a:chOff x="1791" y="3003"/>
            <a:chExt cx="1180" cy="898"/>
          </a:xfrm>
        </p:grpSpPr>
        <p:sp>
          <p:nvSpPr>
            <p:cNvPr id="7" name="AutoShape 13"/>
            <p:cNvSpPr>
              <a:spLocks noChangeAspect="1" noChangeArrowheads="1" noTextEdit="1"/>
            </p:cNvSpPr>
            <p:nvPr/>
          </p:nvSpPr>
          <p:spPr bwMode="auto">
            <a:xfrm>
              <a:off x="1791" y="3003"/>
              <a:ext cx="1180" cy="898"/>
            </a:xfrm>
            <a:prstGeom prst="rect">
              <a:avLst/>
            </a:prstGeom>
            <a:noFill/>
            <a:ln w="9525" algn="ctr">
              <a:solidFill>
                <a:srgbClr val="000850"/>
              </a:solidFill>
              <a:miter lim="800000"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8" name="Rectangle 14"/>
            <p:cNvSpPr>
              <a:spLocks noChangeArrowheads="1"/>
            </p:cNvSpPr>
            <p:nvPr/>
          </p:nvSpPr>
          <p:spPr bwMode="auto">
            <a:xfrm>
              <a:off x="1795" y="3007"/>
              <a:ext cx="1172" cy="890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ts val="2100"/>
                </a:lnSpc>
                <a:buFont typeface="Times" pitchFamily="18" charset="0"/>
                <a:buNone/>
              </a:pPr>
              <a:endParaRPr lang="fr-CA"/>
            </a:p>
          </p:txBody>
        </p:sp>
        <p:sp>
          <p:nvSpPr>
            <p:cNvPr id="9" name="Rectangle 15"/>
            <p:cNvSpPr>
              <a:spLocks noChangeArrowheads="1"/>
            </p:cNvSpPr>
            <p:nvPr/>
          </p:nvSpPr>
          <p:spPr bwMode="auto">
            <a:xfrm>
              <a:off x="1795" y="3007"/>
              <a:ext cx="1172" cy="890"/>
            </a:xfrm>
            <a:prstGeom prst="rect">
              <a:avLst/>
            </a:prstGeom>
            <a:noFill/>
            <a:ln w="1588">
              <a:solidFill>
                <a:srgbClr val="000850"/>
              </a:solidFill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ts val="2100"/>
                </a:lnSpc>
                <a:buFont typeface="Times" pitchFamily="18" charset="0"/>
                <a:buNone/>
              </a:pPr>
              <a:endParaRPr lang="fr-CA"/>
            </a:p>
          </p:txBody>
        </p:sp>
        <p:sp>
          <p:nvSpPr>
            <p:cNvPr id="10" name="Line 16"/>
            <p:cNvSpPr>
              <a:spLocks noChangeShapeType="1"/>
            </p:cNvSpPr>
            <p:nvPr/>
          </p:nvSpPr>
          <p:spPr bwMode="auto">
            <a:xfrm>
              <a:off x="2149" y="3007"/>
              <a:ext cx="1" cy="890"/>
            </a:xfrm>
            <a:prstGeom prst="line">
              <a:avLst/>
            </a:prstGeom>
            <a:noFill/>
            <a:ln w="1588">
              <a:solidFill>
                <a:srgbClr val="00085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1" name="Line 17"/>
            <p:cNvSpPr>
              <a:spLocks noChangeShapeType="1"/>
            </p:cNvSpPr>
            <p:nvPr/>
          </p:nvSpPr>
          <p:spPr bwMode="auto">
            <a:xfrm>
              <a:off x="2564" y="3007"/>
              <a:ext cx="1" cy="890"/>
            </a:xfrm>
            <a:prstGeom prst="line">
              <a:avLst/>
            </a:prstGeom>
            <a:noFill/>
            <a:ln w="1588">
              <a:solidFill>
                <a:srgbClr val="00085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2" name="Line 18"/>
            <p:cNvSpPr>
              <a:spLocks noChangeShapeType="1"/>
            </p:cNvSpPr>
            <p:nvPr/>
          </p:nvSpPr>
          <p:spPr bwMode="auto">
            <a:xfrm>
              <a:off x="1795" y="3452"/>
              <a:ext cx="1172" cy="1"/>
            </a:xfrm>
            <a:prstGeom prst="line">
              <a:avLst/>
            </a:prstGeom>
            <a:noFill/>
            <a:ln w="1588">
              <a:solidFill>
                <a:srgbClr val="000850"/>
              </a:solidFill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3" name="Freeform 19"/>
            <p:cNvSpPr>
              <a:spLocks noEditPoints="1"/>
            </p:cNvSpPr>
            <p:nvPr/>
          </p:nvSpPr>
          <p:spPr bwMode="auto">
            <a:xfrm>
              <a:off x="1876" y="323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1 h 1"/>
                <a:gd name="T48" fmla="*/ 0 w 1"/>
                <a:gd name="T49" fmla="*/ 0 h 1"/>
                <a:gd name="T50" fmla="*/ 0 w 1"/>
                <a:gd name="T51" fmla="*/ 0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w 1"/>
                <a:gd name="T77" fmla="*/ 0 h 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"/>
                <a:gd name="T118" fmla="*/ 0 h 1"/>
                <a:gd name="T119" fmla="*/ 1 w 1"/>
                <a:gd name="T120" fmla="*/ 1 h 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4" name="Freeform 20"/>
            <p:cNvSpPr>
              <a:spLocks noEditPoints="1"/>
            </p:cNvSpPr>
            <p:nvPr/>
          </p:nvSpPr>
          <p:spPr bwMode="auto">
            <a:xfrm>
              <a:off x="1876" y="323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1 h 1"/>
                <a:gd name="T48" fmla="*/ 0 w 1"/>
                <a:gd name="T49" fmla="*/ 0 h 1"/>
                <a:gd name="T50" fmla="*/ 0 w 1"/>
                <a:gd name="T51" fmla="*/ 0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w 1"/>
                <a:gd name="T77" fmla="*/ 0 h 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"/>
                <a:gd name="T118" fmla="*/ 0 h 1"/>
                <a:gd name="T119" fmla="*/ 1 w 1"/>
                <a:gd name="T120" fmla="*/ 1 h 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5" name="Freeform 21"/>
            <p:cNvSpPr>
              <a:spLocks noEditPoints="1"/>
            </p:cNvSpPr>
            <p:nvPr/>
          </p:nvSpPr>
          <p:spPr bwMode="auto">
            <a:xfrm>
              <a:off x="1876" y="3230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1 h 1"/>
                <a:gd name="T48" fmla="*/ 0 w 1"/>
                <a:gd name="T49" fmla="*/ 0 h 1"/>
                <a:gd name="T50" fmla="*/ 0 w 1"/>
                <a:gd name="T51" fmla="*/ 0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w 1"/>
                <a:gd name="T77" fmla="*/ 0 h 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"/>
                <a:gd name="T118" fmla="*/ 0 h 1"/>
                <a:gd name="T119" fmla="*/ 1 w 1"/>
                <a:gd name="T120" fmla="*/ 1 h 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6" name="Rectangle 22"/>
            <p:cNvSpPr>
              <a:spLocks noChangeArrowheads="1"/>
            </p:cNvSpPr>
            <p:nvPr/>
          </p:nvSpPr>
          <p:spPr bwMode="auto">
            <a:xfrm>
              <a:off x="1869" y="3222"/>
              <a:ext cx="15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ts val="2100"/>
                </a:lnSpc>
                <a:buFont typeface="Times" pitchFamily="18" charset="0"/>
                <a:buNone/>
              </a:pPr>
              <a:endParaRPr lang="fr-CA"/>
            </a:p>
          </p:txBody>
        </p:sp>
        <p:sp>
          <p:nvSpPr>
            <p:cNvPr id="17" name="Freeform 23"/>
            <p:cNvSpPr>
              <a:spLocks noEditPoints="1"/>
            </p:cNvSpPr>
            <p:nvPr/>
          </p:nvSpPr>
          <p:spPr bwMode="auto">
            <a:xfrm>
              <a:off x="1851" y="3156"/>
              <a:ext cx="65" cy="148"/>
            </a:xfrm>
            <a:custGeom>
              <a:avLst/>
              <a:gdLst>
                <a:gd name="T0" fmla="*/ 0 w 257"/>
                <a:gd name="T1" fmla="*/ 0 h 593"/>
                <a:gd name="T2" fmla="*/ 0 w 257"/>
                <a:gd name="T3" fmla="*/ 0 h 593"/>
                <a:gd name="T4" fmla="*/ 0 w 257"/>
                <a:gd name="T5" fmla="*/ 0 h 593"/>
                <a:gd name="T6" fmla="*/ 0 w 257"/>
                <a:gd name="T7" fmla="*/ 0 h 593"/>
                <a:gd name="T8" fmla="*/ 0 w 257"/>
                <a:gd name="T9" fmla="*/ 0 h 593"/>
                <a:gd name="T10" fmla="*/ 0 w 257"/>
                <a:gd name="T11" fmla="*/ 0 h 593"/>
                <a:gd name="T12" fmla="*/ 0 w 257"/>
                <a:gd name="T13" fmla="*/ 0 h 593"/>
                <a:gd name="T14" fmla="*/ 0 w 257"/>
                <a:gd name="T15" fmla="*/ 0 h 593"/>
                <a:gd name="T16" fmla="*/ 0 w 257"/>
                <a:gd name="T17" fmla="*/ 0 h 593"/>
                <a:gd name="T18" fmla="*/ 0 w 257"/>
                <a:gd name="T19" fmla="*/ 0 h 593"/>
                <a:gd name="T20" fmla="*/ 0 w 257"/>
                <a:gd name="T21" fmla="*/ 0 h 593"/>
                <a:gd name="T22" fmla="*/ 0 w 257"/>
                <a:gd name="T23" fmla="*/ 0 h 593"/>
                <a:gd name="T24" fmla="*/ 0 w 257"/>
                <a:gd name="T25" fmla="*/ 0 h 593"/>
                <a:gd name="T26" fmla="*/ 0 w 257"/>
                <a:gd name="T27" fmla="*/ 0 h 593"/>
                <a:gd name="T28" fmla="*/ 0 w 257"/>
                <a:gd name="T29" fmla="*/ 0 h 593"/>
                <a:gd name="T30" fmla="*/ 0 w 257"/>
                <a:gd name="T31" fmla="*/ 0 h 593"/>
                <a:gd name="T32" fmla="*/ 0 w 257"/>
                <a:gd name="T33" fmla="*/ 0 h 593"/>
                <a:gd name="T34" fmla="*/ 0 w 257"/>
                <a:gd name="T35" fmla="*/ 0 h 593"/>
                <a:gd name="T36" fmla="*/ 0 w 257"/>
                <a:gd name="T37" fmla="*/ 0 h 593"/>
                <a:gd name="T38" fmla="*/ 0 w 257"/>
                <a:gd name="T39" fmla="*/ 0 h 593"/>
                <a:gd name="T40" fmla="*/ 0 w 257"/>
                <a:gd name="T41" fmla="*/ 0 h 593"/>
                <a:gd name="T42" fmla="*/ 0 w 257"/>
                <a:gd name="T43" fmla="*/ 0 h 593"/>
                <a:gd name="T44" fmla="*/ 0 w 257"/>
                <a:gd name="T45" fmla="*/ 0 h 593"/>
                <a:gd name="T46" fmla="*/ 0 w 257"/>
                <a:gd name="T47" fmla="*/ 0 h 593"/>
                <a:gd name="T48" fmla="*/ 0 w 257"/>
                <a:gd name="T49" fmla="*/ 0 h 593"/>
                <a:gd name="T50" fmla="*/ 0 w 257"/>
                <a:gd name="T51" fmla="*/ 0 h 593"/>
                <a:gd name="T52" fmla="*/ 0 w 257"/>
                <a:gd name="T53" fmla="*/ 0 h 593"/>
                <a:gd name="T54" fmla="*/ 0 w 257"/>
                <a:gd name="T55" fmla="*/ 0 h 593"/>
                <a:gd name="T56" fmla="*/ 0 w 257"/>
                <a:gd name="T57" fmla="*/ 0 h 593"/>
                <a:gd name="T58" fmla="*/ 0 w 257"/>
                <a:gd name="T59" fmla="*/ 0 h 593"/>
                <a:gd name="T60" fmla="*/ 0 w 257"/>
                <a:gd name="T61" fmla="*/ 0 h 593"/>
                <a:gd name="T62" fmla="*/ 0 w 257"/>
                <a:gd name="T63" fmla="*/ 0 h 593"/>
                <a:gd name="T64" fmla="*/ 0 w 257"/>
                <a:gd name="T65" fmla="*/ 0 h 593"/>
                <a:gd name="T66" fmla="*/ 0 w 257"/>
                <a:gd name="T67" fmla="*/ 0 h 593"/>
                <a:gd name="T68" fmla="*/ 0 w 257"/>
                <a:gd name="T69" fmla="*/ 0 h 593"/>
                <a:gd name="T70" fmla="*/ 0 w 257"/>
                <a:gd name="T71" fmla="*/ 0 h 593"/>
                <a:gd name="T72" fmla="*/ 0 w 257"/>
                <a:gd name="T73" fmla="*/ 0 h 593"/>
                <a:gd name="T74" fmla="*/ 0 w 257"/>
                <a:gd name="T75" fmla="*/ 0 h 593"/>
                <a:gd name="T76" fmla="*/ 0 w 257"/>
                <a:gd name="T77" fmla="*/ 0 h 593"/>
                <a:gd name="T78" fmla="*/ 0 w 257"/>
                <a:gd name="T79" fmla="*/ 0 h 593"/>
                <a:gd name="T80" fmla="*/ 0 w 257"/>
                <a:gd name="T81" fmla="*/ 0 h 593"/>
                <a:gd name="T82" fmla="*/ 0 w 257"/>
                <a:gd name="T83" fmla="*/ 0 h 593"/>
                <a:gd name="T84" fmla="*/ 0 w 257"/>
                <a:gd name="T85" fmla="*/ 0 h 593"/>
                <a:gd name="T86" fmla="*/ 0 w 257"/>
                <a:gd name="T87" fmla="*/ 0 h 593"/>
                <a:gd name="T88" fmla="*/ 0 w 257"/>
                <a:gd name="T89" fmla="*/ 0 h 593"/>
                <a:gd name="T90" fmla="*/ 0 w 257"/>
                <a:gd name="T91" fmla="*/ 0 h 593"/>
                <a:gd name="T92" fmla="*/ 0 w 257"/>
                <a:gd name="T93" fmla="*/ 0 h 593"/>
                <a:gd name="T94" fmla="*/ 0 w 257"/>
                <a:gd name="T95" fmla="*/ 0 h 593"/>
                <a:gd name="T96" fmla="*/ 0 w 257"/>
                <a:gd name="T97" fmla="*/ 0 h 593"/>
                <a:gd name="T98" fmla="*/ 0 w 257"/>
                <a:gd name="T99" fmla="*/ 0 h 593"/>
                <a:gd name="T100" fmla="*/ 0 w 257"/>
                <a:gd name="T101" fmla="*/ 0 h 593"/>
                <a:gd name="T102" fmla="*/ 0 w 257"/>
                <a:gd name="T103" fmla="*/ 0 h 593"/>
                <a:gd name="T104" fmla="*/ 0 w 257"/>
                <a:gd name="T105" fmla="*/ 0 h 593"/>
                <a:gd name="T106" fmla="*/ 0 w 257"/>
                <a:gd name="T107" fmla="*/ 0 h 593"/>
                <a:gd name="T108" fmla="*/ 0 w 257"/>
                <a:gd name="T109" fmla="*/ 0 h 593"/>
                <a:gd name="T110" fmla="*/ 0 w 257"/>
                <a:gd name="T111" fmla="*/ 0 h 593"/>
                <a:gd name="T112" fmla="*/ 0 w 257"/>
                <a:gd name="T113" fmla="*/ 0 h 5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7"/>
                <a:gd name="T172" fmla="*/ 0 h 593"/>
                <a:gd name="T173" fmla="*/ 257 w 257"/>
                <a:gd name="T174" fmla="*/ 593 h 5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7" h="593">
                  <a:moveTo>
                    <a:pt x="141" y="560"/>
                  </a:moveTo>
                  <a:lnTo>
                    <a:pt x="142" y="567"/>
                  </a:lnTo>
                  <a:lnTo>
                    <a:pt x="144" y="573"/>
                  </a:lnTo>
                  <a:lnTo>
                    <a:pt x="151" y="583"/>
                  </a:lnTo>
                  <a:lnTo>
                    <a:pt x="161" y="591"/>
                  </a:lnTo>
                  <a:lnTo>
                    <a:pt x="167" y="592"/>
                  </a:lnTo>
                  <a:lnTo>
                    <a:pt x="173" y="593"/>
                  </a:lnTo>
                  <a:lnTo>
                    <a:pt x="179" y="593"/>
                  </a:lnTo>
                  <a:lnTo>
                    <a:pt x="185" y="591"/>
                  </a:lnTo>
                  <a:lnTo>
                    <a:pt x="196" y="584"/>
                  </a:lnTo>
                  <a:lnTo>
                    <a:pt x="203" y="573"/>
                  </a:lnTo>
                  <a:lnTo>
                    <a:pt x="205" y="567"/>
                  </a:lnTo>
                  <a:lnTo>
                    <a:pt x="206" y="561"/>
                  </a:lnTo>
                  <a:lnTo>
                    <a:pt x="206" y="560"/>
                  </a:lnTo>
                  <a:lnTo>
                    <a:pt x="206" y="176"/>
                  </a:lnTo>
                  <a:lnTo>
                    <a:pt x="207" y="171"/>
                  </a:lnTo>
                  <a:lnTo>
                    <a:pt x="212" y="169"/>
                  </a:lnTo>
                  <a:lnTo>
                    <a:pt x="217" y="171"/>
                  </a:lnTo>
                  <a:lnTo>
                    <a:pt x="218" y="176"/>
                  </a:lnTo>
                  <a:lnTo>
                    <a:pt x="218" y="334"/>
                  </a:lnTo>
                  <a:lnTo>
                    <a:pt x="220" y="341"/>
                  </a:lnTo>
                  <a:lnTo>
                    <a:pt x="224" y="347"/>
                  </a:lnTo>
                  <a:lnTo>
                    <a:pt x="230" y="351"/>
                  </a:lnTo>
                  <a:lnTo>
                    <a:pt x="238" y="352"/>
                  </a:lnTo>
                  <a:lnTo>
                    <a:pt x="245" y="351"/>
                  </a:lnTo>
                  <a:lnTo>
                    <a:pt x="251" y="347"/>
                  </a:lnTo>
                  <a:lnTo>
                    <a:pt x="256" y="341"/>
                  </a:lnTo>
                  <a:lnTo>
                    <a:pt x="257" y="334"/>
                  </a:lnTo>
                  <a:lnTo>
                    <a:pt x="257" y="146"/>
                  </a:lnTo>
                  <a:lnTo>
                    <a:pt x="256" y="139"/>
                  </a:lnTo>
                  <a:lnTo>
                    <a:pt x="251" y="132"/>
                  </a:lnTo>
                  <a:lnTo>
                    <a:pt x="245" y="129"/>
                  </a:lnTo>
                  <a:lnTo>
                    <a:pt x="238" y="127"/>
                  </a:lnTo>
                  <a:lnTo>
                    <a:pt x="19" y="127"/>
                  </a:lnTo>
                  <a:lnTo>
                    <a:pt x="12" y="129"/>
                  </a:lnTo>
                  <a:lnTo>
                    <a:pt x="6" y="132"/>
                  </a:lnTo>
                  <a:lnTo>
                    <a:pt x="1" y="139"/>
                  </a:lnTo>
                  <a:lnTo>
                    <a:pt x="0" y="146"/>
                  </a:lnTo>
                  <a:lnTo>
                    <a:pt x="0" y="334"/>
                  </a:lnTo>
                  <a:lnTo>
                    <a:pt x="1" y="341"/>
                  </a:lnTo>
                  <a:lnTo>
                    <a:pt x="6" y="347"/>
                  </a:lnTo>
                  <a:lnTo>
                    <a:pt x="12" y="351"/>
                  </a:lnTo>
                  <a:lnTo>
                    <a:pt x="19" y="352"/>
                  </a:lnTo>
                  <a:lnTo>
                    <a:pt x="26" y="351"/>
                  </a:lnTo>
                  <a:lnTo>
                    <a:pt x="33" y="347"/>
                  </a:lnTo>
                  <a:lnTo>
                    <a:pt x="36" y="341"/>
                  </a:lnTo>
                  <a:lnTo>
                    <a:pt x="39" y="334"/>
                  </a:lnTo>
                  <a:lnTo>
                    <a:pt x="39" y="176"/>
                  </a:lnTo>
                  <a:lnTo>
                    <a:pt x="40" y="171"/>
                  </a:lnTo>
                  <a:lnTo>
                    <a:pt x="45" y="169"/>
                  </a:lnTo>
                  <a:lnTo>
                    <a:pt x="50" y="171"/>
                  </a:lnTo>
                  <a:lnTo>
                    <a:pt x="51" y="176"/>
                  </a:lnTo>
                  <a:lnTo>
                    <a:pt x="51" y="560"/>
                  </a:lnTo>
                  <a:lnTo>
                    <a:pt x="52" y="567"/>
                  </a:lnTo>
                  <a:lnTo>
                    <a:pt x="53" y="573"/>
                  </a:lnTo>
                  <a:lnTo>
                    <a:pt x="61" y="583"/>
                  </a:lnTo>
                  <a:lnTo>
                    <a:pt x="70" y="591"/>
                  </a:lnTo>
                  <a:lnTo>
                    <a:pt x="76" y="592"/>
                  </a:lnTo>
                  <a:lnTo>
                    <a:pt x="83" y="593"/>
                  </a:lnTo>
                  <a:lnTo>
                    <a:pt x="90" y="593"/>
                  </a:lnTo>
                  <a:lnTo>
                    <a:pt x="96" y="591"/>
                  </a:lnTo>
                  <a:lnTo>
                    <a:pt x="106" y="584"/>
                  </a:lnTo>
                  <a:lnTo>
                    <a:pt x="113" y="573"/>
                  </a:lnTo>
                  <a:lnTo>
                    <a:pt x="114" y="567"/>
                  </a:lnTo>
                  <a:lnTo>
                    <a:pt x="116" y="561"/>
                  </a:lnTo>
                  <a:lnTo>
                    <a:pt x="116" y="560"/>
                  </a:lnTo>
                  <a:lnTo>
                    <a:pt x="116" y="360"/>
                  </a:lnTo>
                  <a:lnTo>
                    <a:pt x="117" y="353"/>
                  </a:lnTo>
                  <a:lnTo>
                    <a:pt x="119" y="350"/>
                  </a:lnTo>
                  <a:lnTo>
                    <a:pt x="124" y="347"/>
                  </a:lnTo>
                  <a:lnTo>
                    <a:pt x="129" y="346"/>
                  </a:lnTo>
                  <a:lnTo>
                    <a:pt x="134" y="347"/>
                  </a:lnTo>
                  <a:lnTo>
                    <a:pt x="138" y="350"/>
                  </a:lnTo>
                  <a:lnTo>
                    <a:pt x="140" y="353"/>
                  </a:lnTo>
                  <a:lnTo>
                    <a:pt x="141" y="360"/>
                  </a:lnTo>
                  <a:lnTo>
                    <a:pt x="141" y="560"/>
                  </a:lnTo>
                  <a:close/>
                  <a:moveTo>
                    <a:pt x="72" y="57"/>
                  </a:moveTo>
                  <a:lnTo>
                    <a:pt x="73" y="46"/>
                  </a:lnTo>
                  <a:lnTo>
                    <a:pt x="75" y="35"/>
                  </a:lnTo>
                  <a:lnTo>
                    <a:pt x="81" y="25"/>
                  </a:lnTo>
                  <a:lnTo>
                    <a:pt x="87" y="16"/>
                  </a:lnTo>
                  <a:lnTo>
                    <a:pt x="96" y="10"/>
                  </a:lnTo>
                  <a:lnTo>
                    <a:pt x="106" y="5"/>
                  </a:lnTo>
                  <a:lnTo>
                    <a:pt x="117" y="1"/>
                  </a:lnTo>
                  <a:lnTo>
                    <a:pt x="129" y="0"/>
                  </a:lnTo>
                  <a:lnTo>
                    <a:pt x="140" y="1"/>
                  </a:lnTo>
                  <a:lnTo>
                    <a:pt x="151" y="5"/>
                  </a:lnTo>
                  <a:lnTo>
                    <a:pt x="161" y="10"/>
                  </a:lnTo>
                  <a:lnTo>
                    <a:pt x="169" y="16"/>
                  </a:lnTo>
                  <a:lnTo>
                    <a:pt x="175" y="25"/>
                  </a:lnTo>
                  <a:lnTo>
                    <a:pt x="181" y="35"/>
                  </a:lnTo>
                  <a:lnTo>
                    <a:pt x="184" y="46"/>
                  </a:lnTo>
                  <a:lnTo>
                    <a:pt x="185" y="57"/>
                  </a:lnTo>
                  <a:lnTo>
                    <a:pt x="184" y="68"/>
                  </a:lnTo>
                  <a:lnTo>
                    <a:pt x="181" y="79"/>
                  </a:lnTo>
                  <a:lnTo>
                    <a:pt x="175" y="88"/>
                  </a:lnTo>
                  <a:lnTo>
                    <a:pt x="169" y="97"/>
                  </a:lnTo>
                  <a:lnTo>
                    <a:pt x="161" y="104"/>
                  </a:lnTo>
                  <a:lnTo>
                    <a:pt x="151" y="109"/>
                  </a:lnTo>
                  <a:lnTo>
                    <a:pt x="140" y="111"/>
                  </a:lnTo>
                  <a:lnTo>
                    <a:pt x="129" y="113"/>
                  </a:lnTo>
                  <a:lnTo>
                    <a:pt x="117" y="111"/>
                  </a:lnTo>
                  <a:lnTo>
                    <a:pt x="106" y="109"/>
                  </a:lnTo>
                  <a:lnTo>
                    <a:pt x="96" y="104"/>
                  </a:lnTo>
                  <a:lnTo>
                    <a:pt x="87" y="97"/>
                  </a:lnTo>
                  <a:lnTo>
                    <a:pt x="81" y="88"/>
                  </a:lnTo>
                  <a:lnTo>
                    <a:pt x="75" y="79"/>
                  </a:lnTo>
                  <a:lnTo>
                    <a:pt x="73" y="68"/>
                  </a:lnTo>
                  <a:lnTo>
                    <a:pt x="72" y="57"/>
                  </a:lnTo>
                  <a:close/>
                </a:path>
              </a:pathLst>
            </a:custGeom>
            <a:solidFill>
              <a:srgbClr val="0008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18" name="Rectangle 24"/>
            <p:cNvSpPr>
              <a:spLocks noChangeArrowheads="1"/>
            </p:cNvSpPr>
            <p:nvPr/>
          </p:nvSpPr>
          <p:spPr bwMode="auto">
            <a:xfrm>
              <a:off x="1920" y="3150"/>
              <a:ext cx="6" cy="15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ts val="2100"/>
                </a:lnSpc>
                <a:buFont typeface="Times" pitchFamily="18" charset="0"/>
                <a:buNone/>
              </a:pPr>
              <a:endParaRPr lang="fr-CA"/>
            </a:p>
          </p:txBody>
        </p:sp>
        <p:sp>
          <p:nvSpPr>
            <p:cNvPr id="19" name="Freeform 25"/>
            <p:cNvSpPr>
              <a:spLocks noEditPoints="1"/>
            </p:cNvSpPr>
            <p:nvPr/>
          </p:nvSpPr>
          <p:spPr bwMode="auto">
            <a:xfrm>
              <a:off x="1996" y="3156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1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w 1"/>
                <a:gd name="T77" fmla="*/ 0 h 1"/>
                <a:gd name="T78" fmla="*/ 0 w 1"/>
                <a:gd name="T79" fmla="*/ 0 h 1"/>
                <a:gd name="T80" fmla="*/ 0 w 1"/>
                <a:gd name="T81" fmla="*/ 0 h 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"/>
                <a:gd name="T124" fmla="*/ 0 h 1"/>
                <a:gd name="T125" fmla="*/ 1 w 1"/>
                <a:gd name="T126" fmla="*/ 1 h 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0" name="Freeform 26"/>
            <p:cNvSpPr>
              <a:spLocks noEditPoints="1"/>
            </p:cNvSpPr>
            <p:nvPr/>
          </p:nvSpPr>
          <p:spPr bwMode="auto">
            <a:xfrm>
              <a:off x="1996" y="3156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1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w 1"/>
                <a:gd name="T77" fmla="*/ 0 h 1"/>
                <a:gd name="T78" fmla="*/ 0 w 1"/>
                <a:gd name="T79" fmla="*/ 0 h 1"/>
                <a:gd name="T80" fmla="*/ 0 w 1"/>
                <a:gd name="T81" fmla="*/ 0 h 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"/>
                <a:gd name="T124" fmla="*/ 0 h 1"/>
                <a:gd name="T125" fmla="*/ 1 w 1"/>
                <a:gd name="T126" fmla="*/ 1 h 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1" name="Freeform 27"/>
            <p:cNvSpPr>
              <a:spLocks noEditPoints="1"/>
            </p:cNvSpPr>
            <p:nvPr/>
          </p:nvSpPr>
          <p:spPr bwMode="auto">
            <a:xfrm>
              <a:off x="1996" y="3156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1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w 1"/>
                <a:gd name="T77" fmla="*/ 0 h 1"/>
                <a:gd name="T78" fmla="*/ 0 w 1"/>
                <a:gd name="T79" fmla="*/ 0 h 1"/>
                <a:gd name="T80" fmla="*/ 0 w 1"/>
                <a:gd name="T81" fmla="*/ 0 h 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"/>
                <a:gd name="T124" fmla="*/ 0 h 1"/>
                <a:gd name="T125" fmla="*/ 1 w 1"/>
                <a:gd name="T126" fmla="*/ 1 h 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2" name="Rectangle 28"/>
            <p:cNvSpPr>
              <a:spLocks noChangeArrowheads="1"/>
            </p:cNvSpPr>
            <p:nvPr/>
          </p:nvSpPr>
          <p:spPr bwMode="auto">
            <a:xfrm>
              <a:off x="1989" y="3148"/>
              <a:ext cx="14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ts val="2100"/>
                </a:lnSpc>
                <a:buFont typeface="Times" pitchFamily="18" charset="0"/>
                <a:buNone/>
              </a:pPr>
              <a:endParaRPr lang="fr-CA"/>
            </a:p>
          </p:txBody>
        </p:sp>
        <p:sp>
          <p:nvSpPr>
            <p:cNvPr id="23" name="Freeform 29"/>
            <p:cNvSpPr>
              <a:spLocks noEditPoints="1"/>
            </p:cNvSpPr>
            <p:nvPr/>
          </p:nvSpPr>
          <p:spPr bwMode="auto">
            <a:xfrm>
              <a:off x="1971" y="3081"/>
              <a:ext cx="64" cy="149"/>
            </a:xfrm>
            <a:custGeom>
              <a:avLst/>
              <a:gdLst>
                <a:gd name="T0" fmla="*/ 0 w 257"/>
                <a:gd name="T1" fmla="*/ 1 h 593"/>
                <a:gd name="T2" fmla="*/ 0 w 257"/>
                <a:gd name="T3" fmla="*/ 1 h 593"/>
                <a:gd name="T4" fmla="*/ 0 w 257"/>
                <a:gd name="T5" fmla="*/ 1 h 593"/>
                <a:gd name="T6" fmla="*/ 0 w 257"/>
                <a:gd name="T7" fmla="*/ 1 h 593"/>
                <a:gd name="T8" fmla="*/ 0 w 257"/>
                <a:gd name="T9" fmla="*/ 1 h 593"/>
                <a:gd name="T10" fmla="*/ 0 w 257"/>
                <a:gd name="T11" fmla="*/ 1 h 593"/>
                <a:gd name="T12" fmla="*/ 0 w 257"/>
                <a:gd name="T13" fmla="*/ 1 h 593"/>
                <a:gd name="T14" fmla="*/ 0 w 257"/>
                <a:gd name="T15" fmla="*/ 0 h 593"/>
                <a:gd name="T16" fmla="*/ 0 w 257"/>
                <a:gd name="T17" fmla="*/ 0 h 593"/>
                <a:gd name="T18" fmla="*/ 0 w 257"/>
                <a:gd name="T19" fmla="*/ 0 h 593"/>
                <a:gd name="T20" fmla="*/ 0 w 257"/>
                <a:gd name="T21" fmla="*/ 0 h 593"/>
                <a:gd name="T22" fmla="*/ 0 w 257"/>
                <a:gd name="T23" fmla="*/ 1 h 593"/>
                <a:gd name="T24" fmla="*/ 0 w 257"/>
                <a:gd name="T25" fmla="*/ 1 h 593"/>
                <a:gd name="T26" fmla="*/ 0 w 257"/>
                <a:gd name="T27" fmla="*/ 1 h 593"/>
                <a:gd name="T28" fmla="*/ 0 w 257"/>
                <a:gd name="T29" fmla="*/ 0 h 593"/>
                <a:gd name="T30" fmla="*/ 0 w 257"/>
                <a:gd name="T31" fmla="*/ 0 h 593"/>
                <a:gd name="T32" fmla="*/ 0 w 257"/>
                <a:gd name="T33" fmla="*/ 0 h 593"/>
                <a:gd name="T34" fmla="*/ 0 w 257"/>
                <a:gd name="T35" fmla="*/ 0 h 593"/>
                <a:gd name="T36" fmla="*/ 0 w 257"/>
                <a:gd name="T37" fmla="*/ 0 h 593"/>
                <a:gd name="T38" fmla="*/ 0 w 257"/>
                <a:gd name="T39" fmla="*/ 0 h 593"/>
                <a:gd name="T40" fmla="*/ 0 w 257"/>
                <a:gd name="T41" fmla="*/ 0 h 593"/>
                <a:gd name="T42" fmla="*/ 0 w 257"/>
                <a:gd name="T43" fmla="*/ 1 h 593"/>
                <a:gd name="T44" fmla="*/ 0 w 257"/>
                <a:gd name="T45" fmla="*/ 1 h 593"/>
                <a:gd name="T46" fmla="*/ 0 w 257"/>
                <a:gd name="T47" fmla="*/ 1 h 593"/>
                <a:gd name="T48" fmla="*/ 0 w 257"/>
                <a:gd name="T49" fmla="*/ 1 h 593"/>
                <a:gd name="T50" fmla="*/ 0 w 257"/>
                <a:gd name="T51" fmla="*/ 0 h 593"/>
                <a:gd name="T52" fmla="*/ 0 w 257"/>
                <a:gd name="T53" fmla="*/ 0 h 593"/>
                <a:gd name="T54" fmla="*/ 0 w 257"/>
                <a:gd name="T55" fmla="*/ 0 h 593"/>
                <a:gd name="T56" fmla="*/ 0 w 257"/>
                <a:gd name="T57" fmla="*/ 1 h 593"/>
                <a:gd name="T58" fmla="*/ 0 w 257"/>
                <a:gd name="T59" fmla="*/ 1 h 593"/>
                <a:gd name="T60" fmla="*/ 0 w 257"/>
                <a:gd name="T61" fmla="*/ 1 h 593"/>
                <a:gd name="T62" fmla="*/ 0 w 257"/>
                <a:gd name="T63" fmla="*/ 1 h 593"/>
                <a:gd name="T64" fmla="*/ 0 w 257"/>
                <a:gd name="T65" fmla="*/ 1 h 593"/>
                <a:gd name="T66" fmla="*/ 0 w 257"/>
                <a:gd name="T67" fmla="*/ 1 h 593"/>
                <a:gd name="T68" fmla="*/ 0 w 257"/>
                <a:gd name="T69" fmla="*/ 1 h 593"/>
                <a:gd name="T70" fmla="*/ 0 w 257"/>
                <a:gd name="T71" fmla="*/ 1 h 593"/>
                <a:gd name="T72" fmla="*/ 0 w 257"/>
                <a:gd name="T73" fmla="*/ 1 h 593"/>
                <a:gd name="T74" fmla="*/ 0 w 257"/>
                <a:gd name="T75" fmla="*/ 1 h 593"/>
                <a:gd name="T76" fmla="*/ 0 w 257"/>
                <a:gd name="T77" fmla="*/ 1 h 593"/>
                <a:gd name="T78" fmla="*/ 0 w 257"/>
                <a:gd name="T79" fmla="*/ 1 h 593"/>
                <a:gd name="T80" fmla="*/ 0 w 257"/>
                <a:gd name="T81" fmla="*/ 1 h 593"/>
                <a:gd name="T82" fmla="*/ 0 w 257"/>
                <a:gd name="T83" fmla="*/ 0 h 593"/>
                <a:gd name="T84" fmla="*/ 0 w 257"/>
                <a:gd name="T85" fmla="*/ 0 h 593"/>
                <a:gd name="T86" fmla="*/ 0 w 257"/>
                <a:gd name="T87" fmla="*/ 0 h 593"/>
                <a:gd name="T88" fmla="*/ 0 w 257"/>
                <a:gd name="T89" fmla="*/ 0 h 593"/>
                <a:gd name="T90" fmla="*/ 0 w 257"/>
                <a:gd name="T91" fmla="*/ 0 h 593"/>
                <a:gd name="T92" fmla="*/ 0 w 257"/>
                <a:gd name="T93" fmla="*/ 0 h 593"/>
                <a:gd name="T94" fmla="*/ 0 w 257"/>
                <a:gd name="T95" fmla="*/ 0 h 593"/>
                <a:gd name="T96" fmla="*/ 0 w 257"/>
                <a:gd name="T97" fmla="*/ 0 h 593"/>
                <a:gd name="T98" fmla="*/ 0 w 257"/>
                <a:gd name="T99" fmla="*/ 0 h 593"/>
                <a:gd name="T100" fmla="*/ 0 w 257"/>
                <a:gd name="T101" fmla="*/ 0 h 593"/>
                <a:gd name="T102" fmla="*/ 0 w 257"/>
                <a:gd name="T103" fmla="*/ 0 h 593"/>
                <a:gd name="T104" fmla="*/ 0 w 257"/>
                <a:gd name="T105" fmla="*/ 0 h 593"/>
                <a:gd name="T106" fmla="*/ 0 w 257"/>
                <a:gd name="T107" fmla="*/ 0 h 593"/>
                <a:gd name="T108" fmla="*/ 0 w 257"/>
                <a:gd name="T109" fmla="*/ 0 h 593"/>
                <a:gd name="T110" fmla="*/ 0 w 257"/>
                <a:gd name="T111" fmla="*/ 0 h 593"/>
                <a:gd name="T112" fmla="*/ 0 w 257"/>
                <a:gd name="T113" fmla="*/ 0 h 593"/>
                <a:gd name="T114" fmla="*/ 0 w 257"/>
                <a:gd name="T115" fmla="*/ 0 h 59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7"/>
                <a:gd name="T175" fmla="*/ 0 h 593"/>
                <a:gd name="T176" fmla="*/ 257 w 257"/>
                <a:gd name="T177" fmla="*/ 593 h 59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7" h="593">
                  <a:moveTo>
                    <a:pt x="142" y="559"/>
                  </a:moveTo>
                  <a:lnTo>
                    <a:pt x="143" y="567"/>
                  </a:lnTo>
                  <a:lnTo>
                    <a:pt x="144" y="573"/>
                  </a:lnTo>
                  <a:lnTo>
                    <a:pt x="151" y="583"/>
                  </a:lnTo>
                  <a:lnTo>
                    <a:pt x="161" y="590"/>
                  </a:lnTo>
                  <a:lnTo>
                    <a:pt x="167" y="591"/>
                  </a:lnTo>
                  <a:lnTo>
                    <a:pt x="173" y="593"/>
                  </a:lnTo>
                  <a:lnTo>
                    <a:pt x="179" y="593"/>
                  </a:lnTo>
                  <a:lnTo>
                    <a:pt x="185" y="590"/>
                  </a:lnTo>
                  <a:lnTo>
                    <a:pt x="196" y="584"/>
                  </a:lnTo>
                  <a:lnTo>
                    <a:pt x="204" y="573"/>
                  </a:lnTo>
                  <a:lnTo>
                    <a:pt x="205" y="567"/>
                  </a:lnTo>
                  <a:lnTo>
                    <a:pt x="206" y="561"/>
                  </a:lnTo>
                  <a:lnTo>
                    <a:pt x="206" y="559"/>
                  </a:lnTo>
                  <a:lnTo>
                    <a:pt x="206" y="175"/>
                  </a:lnTo>
                  <a:lnTo>
                    <a:pt x="207" y="170"/>
                  </a:lnTo>
                  <a:lnTo>
                    <a:pt x="212" y="169"/>
                  </a:lnTo>
                  <a:lnTo>
                    <a:pt x="217" y="170"/>
                  </a:lnTo>
                  <a:lnTo>
                    <a:pt x="218" y="175"/>
                  </a:lnTo>
                  <a:lnTo>
                    <a:pt x="218" y="333"/>
                  </a:lnTo>
                  <a:lnTo>
                    <a:pt x="221" y="341"/>
                  </a:lnTo>
                  <a:lnTo>
                    <a:pt x="224" y="347"/>
                  </a:lnTo>
                  <a:lnTo>
                    <a:pt x="231" y="351"/>
                  </a:lnTo>
                  <a:lnTo>
                    <a:pt x="238" y="352"/>
                  </a:lnTo>
                  <a:lnTo>
                    <a:pt x="245" y="351"/>
                  </a:lnTo>
                  <a:lnTo>
                    <a:pt x="251" y="347"/>
                  </a:lnTo>
                  <a:lnTo>
                    <a:pt x="256" y="341"/>
                  </a:lnTo>
                  <a:lnTo>
                    <a:pt x="257" y="333"/>
                  </a:lnTo>
                  <a:lnTo>
                    <a:pt x="257" y="145"/>
                  </a:lnTo>
                  <a:lnTo>
                    <a:pt x="256" y="138"/>
                  </a:lnTo>
                  <a:lnTo>
                    <a:pt x="251" y="132"/>
                  </a:lnTo>
                  <a:lnTo>
                    <a:pt x="245" y="128"/>
                  </a:lnTo>
                  <a:lnTo>
                    <a:pt x="238" y="127"/>
                  </a:lnTo>
                  <a:lnTo>
                    <a:pt x="19" y="127"/>
                  </a:lnTo>
                  <a:lnTo>
                    <a:pt x="12" y="128"/>
                  </a:lnTo>
                  <a:lnTo>
                    <a:pt x="6" y="132"/>
                  </a:lnTo>
                  <a:lnTo>
                    <a:pt x="1" y="138"/>
                  </a:lnTo>
                  <a:lnTo>
                    <a:pt x="0" y="145"/>
                  </a:lnTo>
                  <a:lnTo>
                    <a:pt x="0" y="333"/>
                  </a:lnTo>
                  <a:lnTo>
                    <a:pt x="1" y="341"/>
                  </a:lnTo>
                  <a:lnTo>
                    <a:pt x="6" y="347"/>
                  </a:lnTo>
                  <a:lnTo>
                    <a:pt x="12" y="351"/>
                  </a:lnTo>
                  <a:lnTo>
                    <a:pt x="19" y="352"/>
                  </a:lnTo>
                  <a:lnTo>
                    <a:pt x="27" y="351"/>
                  </a:lnTo>
                  <a:lnTo>
                    <a:pt x="33" y="347"/>
                  </a:lnTo>
                  <a:lnTo>
                    <a:pt x="37" y="341"/>
                  </a:lnTo>
                  <a:lnTo>
                    <a:pt x="39" y="333"/>
                  </a:lnTo>
                  <a:lnTo>
                    <a:pt x="39" y="175"/>
                  </a:lnTo>
                  <a:lnTo>
                    <a:pt x="40" y="170"/>
                  </a:lnTo>
                  <a:lnTo>
                    <a:pt x="45" y="169"/>
                  </a:lnTo>
                  <a:lnTo>
                    <a:pt x="50" y="170"/>
                  </a:lnTo>
                  <a:lnTo>
                    <a:pt x="51" y="175"/>
                  </a:lnTo>
                  <a:lnTo>
                    <a:pt x="51" y="559"/>
                  </a:lnTo>
                  <a:lnTo>
                    <a:pt x="52" y="567"/>
                  </a:lnTo>
                  <a:lnTo>
                    <a:pt x="54" y="573"/>
                  </a:lnTo>
                  <a:lnTo>
                    <a:pt x="61" y="583"/>
                  </a:lnTo>
                  <a:lnTo>
                    <a:pt x="71" y="590"/>
                  </a:lnTo>
                  <a:lnTo>
                    <a:pt x="77" y="591"/>
                  </a:lnTo>
                  <a:lnTo>
                    <a:pt x="83" y="593"/>
                  </a:lnTo>
                  <a:lnTo>
                    <a:pt x="90" y="593"/>
                  </a:lnTo>
                  <a:lnTo>
                    <a:pt x="96" y="590"/>
                  </a:lnTo>
                  <a:lnTo>
                    <a:pt x="106" y="584"/>
                  </a:lnTo>
                  <a:lnTo>
                    <a:pt x="113" y="573"/>
                  </a:lnTo>
                  <a:lnTo>
                    <a:pt x="115" y="567"/>
                  </a:lnTo>
                  <a:lnTo>
                    <a:pt x="116" y="561"/>
                  </a:lnTo>
                  <a:lnTo>
                    <a:pt x="116" y="559"/>
                  </a:lnTo>
                  <a:lnTo>
                    <a:pt x="116" y="359"/>
                  </a:lnTo>
                  <a:lnTo>
                    <a:pt x="117" y="353"/>
                  </a:lnTo>
                  <a:lnTo>
                    <a:pt x="120" y="349"/>
                  </a:lnTo>
                  <a:lnTo>
                    <a:pt x="124" y="347"/>
                  </a:lnTo>
                  <a:lnTo>
                    <a:pt x="129" y="346"/>
                  </a:lnTo>
                  <a:lnTo>
                    <a:pt x="134" y="347"/>
                  </a:lnTo>
                  <a:lnTo>
                    <a:pt x="138" y="349"/>
                  </a:lnTo>
                  <a:lnTo>
                    <a:pt x="140" y="353"/>
                  </a:lnTo>
                  <a:lnTo>
                    <a:pt x="142" y="359"/>
                  </a:lnTo>
                  <a:lnTo>
                    <a:pt x="142" y="559"/>
                  </a:lnTo>
                  <a:close/>
                  <a:moveTo>
                    <a:pt x="72" y="57"/>
                  </a:moveTo>
                  <a:lnTo>
                    <a:pt x="73" y="45"/>
                  </a:lnTo>
                  <a:lnTo>
                    <a:pt x="76" y="34"/>
                  </a:lnTo>
                  <a:lnTo>
                    <a:pt x="82" y="24"/>
                  </a:lnTo>
                  <a:lnTo>
                    <a:pt x="88" y="16"/>
                  </a:lnTo>
                  <a:lnTo>
                    <a:pt x="96" y="10"/>
                  </a:lnTo>
                  <a:lnTo>
                    <a:pt x="106" y="5"/>
                  </a:lnTo>
                  <a:lnTo>
                    <a:pt x="117" y="1"/>
                  </a:lnTo>
                  <a:lnTo>
                    <a:pt x="129" y="0"/>
                  </a:lnTo>
                  <a:lnTo>
                    <a:pt x="140" y="1"/>
                  </a:lnTo>
                  <a:lnTo>
                    <a:pt x="151" y="5"/>
                  </a:lnTo>
                  <a:lnTo>
                    <a:pt x="161" y="10"/>
                  </a:lnTo>
                  <a:lnTo>
                    <a:pt x="170" y="16"/>
                  </a:lnTo>
                  <a:lnTo>
                    <a:pt x="176" y="24"/>
                  </a:lnTo>
                  <a:lnTo>
                    <a:pt x="182" y="34"/>
                  </a:lnTo>
                  <a:lnTo>
                    <a:pt x="184" y="45"/>
                  </a:lnTo>
                  <a:lnTo>
                    <a:pt x="185" y="57"/>
                  </a:lnTo>
                  <a:lnTo>
                    <a:pt x="184" y="68"/>
                  </a:lnTo>
                  <a:lnTo>
                    <a:pt x="182" y="79"/>
                  </a:lnTo>
                  <a:lnTo>
                    <a:pt x="176" y="87"/>
                  </a:lnTo>
                  <a:lnTo>
                    <a:pt x="170" y="96"/>
                  </a:lnTo>
                  <a:lnTo>
                    <a:pt x="161" y="104"/>
                  </a:lnTo>
                  <a:lnTo>
                    <a:pt x="151" y="108"/>
                  </a:lnTo>
                  <a:lnTo>
                    <a:pt x="140" y="111"/>
                  </a:lnTo>
                  <a:lnTo>
                    <a:pt x="129" y="112"/>
                  </a:lnTo>
                  <a:lnTo>
                    <a:pt x="117" y="111"/>
                  </a:lnTo>
                  <a:lnTo>
                    <a:pt x="106" y="108"/>
                  </a:lnTo>
                  <a:lnTo>
                    <a:pt x="96" y="104"/>
                  </a:lnTo>
                  <a:lnTo>
                    <a:pt x="88" y="96"/>
                  </a:lnTo>
                  <a:lnTo>
                    <a:pt x="82" y="87"/>
                  </a:lnTo>
                  <a:lnTo>
                    <a:pt x="76" y="79"/>
                  </a:lnTo>
                  <a:lnTo>
                    <a:pt x="73" y="68"/>
                  </a:lnTo>
                  <a:lnTo>
                    <a:pt x="72" y="57"/>
                  </a:lnTo>
                  <a:close/>
                </a:path>
              </a:pathLst>
            </a:custGeom>
            <a:solidFill>
              <a:srgbClr val="0008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4" name="Rectangle 30"/>
            <p:cNvSpPr>
              <a:spLocks noChangeArrowheads="1"/>
            </p:cNvSpPr>
            <p:nvPr/>
          </p:nvSpPr>
          <p:spPr bwMode="auto">
            <a:xfrm>
              <a:off x="2039" y="3076"/>
              <a:ext cx="7" cy="15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ts val="2100"/>
                </a:lnSpc>
                <a:buFont typeface="Times" pitchFamily="18" charset="0"/>
                <a:buNone/>
              </a:pPr>
              <a:endParaRPr lang="fr-CA"/>
            </a:p>
          </p:txBody>
        </p:sp>
        <p:sp>
          <p:nvSpPr>
            <p:cNvPr id="25" name="Freeform 31"/>
            <p:cNvSpPr>
              <a:spLocks noEditPoints="1"/>
            </p:cNvSpPr>
            <p:nvPr/>
          </p:nvSpPr>
          <p:spPr bwMode="auto">
            <a:xfrm>
              <a:off x="2072" y="332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1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w 1"/>
                <a:gd name="T77" fmla="*/ 0 h 1"/>
                <a:gd name="T78" fmla="*/ 0 w 1"/>
                <a:gd name="T79" fmla="*/ 0 h 1"/>
                <a:gd name="T80" fmla="*/ 0 w 1"/>
                <a:gd name="T81" fmla="*/ 0 h 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"/>
                <a:gd name="T124" fmla="*/ 0 h 1"/>
                <a:gd name="T125" fmla="*/ 1 w 1"/>
                <a:gd name="T126" fmla="*/ 1 h 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6" name="Freeform 32"/>
            <p:cNvSpPr>
              <a:spLocks noEditPoints="1"/>
            </p:cNvSpPr>
            <p:nvPr/>
          </p:nvSpPr>
          <p:spPr bwMode="auto">
            <a:xfrm>
              <a:off x="2072" y="332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1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w 1"/>
                <a:gd name="T77" fmla="*/ 0 h 1"/>
                <a:gd name="T78" fmla="*/ 0 w 1"/>
                <a:gd name="T79" fmla="*/ 0 h 1"/>
                <a:gd name="T80" fmla="*/ 0 w 1"/>
                <a:gd name="T81" fmla="*/ 0 h 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"/>
                <a:gd name="T124" fmla="*/ 0 h 1"/>
                <a:gd name="T125" fmla="*/ 1 w 1"/>
                <a:gd name="T126" fmla="*/ 1 h 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7" name="Freeform 33"/>
            <p:cNvSpPr>
              <a:spLocks noEditPoints="1"/>
            </p:cNvSpPr>
            <p:nvPr/>
          </p:nvSpPr>
          <p:spPr bwMode="auto">
            <a:xfrm>
              <a:off x="2072" y="3328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0 h 1"/>
                <a:gd name="T50" fmla="*/ 0 w 1"/>
                <a:gd name="T51" fmla="*/ 1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w 1"/>
                <a:gd name="T77" fmla="*/ 0 h 1"/>
                <a:gd name="T78" fmla="*/ 0 w 1"/>
                <a:gd name="T79" fmla="*/ 0 h 1"/>
                <a:gd name="T80" fmla="*/ 0 w 1"/>
                <a:gd name="T81" fmla="*/ 0 h 1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w 1"/>
                <a:gd name="T124" fmla="*/ 0 h 1"/>
                <a:gd name="T125" fmla="*/ 1 w 1"/>
                <a:gd name="T126" fmla="*/ 1 h 1"/>
              </a:gdLst>
              <a:ahLst/>
              <a:cxnLst>
                <a:cxn ang="T82">
                  <a:pos x="T0" y="T1"/>
                </a:cxn>
                <a:cxn ang="T83">
                  <a:pos x="T2" y="T3"/>
                </a:cxn>
                <a:cxn ang="T84">
                  <a:pos x="T4" y="T5"/>
                </a:cxn>
                <a:cxn ang="T85">
                  <a:pos x="T6" y="T7"/>
                </a:cxn>
                <a:cxn ang="T86">
                  <a:pos x="T8" y="T9"/>
                </a:cxn>
                <a:cxn ang="T87">
                  <a:pos x="T10" y="T11"/>
                </a:cxn>
                <a:cxn ang="T88">
                  <a:pos x="T12" y="T13"/>
                </a:cxn>
                <a:cxn ang="T89">
                  <a:pos x="T14" y="T15"/>
                </a:cxn>
                <a:cxn ang="T90">
                  <a:pos x="T16" y="T17"/>
                </a:cxn>
                <a:cxn ang="T91">
                  <a:pos x="T18" y="T19"/>
                </a:cxn>
                <a:cxn ang="T92">
                  <a:pos x="T20" y="T21"/>
                </a:cxn>
                <a:cxn ang="T93">
                  <a:pos x="T22" y="T23"/>
                </a:cxn>
                <a:cxn ang="T94">
                  <a:pos x="T24" y="T25"/>
                </a:cxn>
                <a:cxn ang="T95">
                  <a:pos x="T26" y="T27"/>
                </a:cxn>
                <a:cxn ang="T96">
                  <a:pos x="T28" y="T29"/>
                </a:cxn>
                <a:cxn ang="T97">
                  <a:pos x="T30" y="T31"/>
                </a:cxn>
                <a:cxn ang="T98">
                  <a:pos x="T32" y="T33"/>
                </a:cxn>
                <a:cxn ang="T99">
                  <a:pos x="T34" y="T35"/>
                </a:cxn>
                <a:cxn ang="T100">
                  <a:pos x="T36" y="T37"/>
                </a:cxn>
                <a:cxn ang="T101">
                  <a:pos x="T38" y="T39"/>
                </a:cxn>
                <a:cxn ang="T102">
                  <a:pos x="T40" y="T41"/>
                </a:cxn>
                <a:cxn ang="T103">
                  <a:pos x="T42" y="T43"/>
                </a:cxn>
                <a:cxn ang="T104">
                  <a:pos x="T44" y="T45"/>
                </a:cxn>
                <a:cxn ang="T105">
                  <a:pos x="T46" y="T47"/>
                </a:cxn>
                <a:cxn ang="T106">
                  <a:pos x="T48" y="T49"/>
                </a:cxn>
                <a:cxn ang="T107">
                  <a:pos x="T50" y="T51"/>
                </a:cxn>
                <a:cxn ang="T108">
                  <a:pos x="T52" y="T53"/>
                </a:cxn>
                <a:cxn ang="T109">
                  <a:pos x="T54" y="T55"/>
                </a:cxn>
                <a:cxn ang="T110">
                  <a:pos x="T56" y="T57"/>
                </a:cxn>
                <a:cxn ang="T111">
                  <a:pos x="T58" y="T59"/>
                </a:cxn>
                <a:cxn ang="T112">
                  <a:pos x="T60" y="T61"/>
                </a:cxn>
                <a:cxn ang="T113">
                  <a:pos x="T62" y="T63"/>
                </a:cxn>
                <a:cxn ang="T114">
                  <a:pos x="T64" y="T65"/>
                </a:cxn>
                <a:cxn ang="T115">
                  <a:pos x="T66" y="T67"/>
                </a:cxn>
                <a:cxn ang="T116">
                  <a:pos x="T68" y="T69"/>
                </a:cxn>
                <a:cxn ang="T117">
                  <a:pos x="T70" y="T71"/>
                </a:cxn>
                <a:cxn ang="T118">
                  <a:pos x="T72" y="T73"/>
                </a:cxn>
                <a:cxn ang="T119">
                  <a:pos x="T74" y="T75"/>
                </a:cxn>
                <a:cxn ang="T120">
                  <a:pos x="T76" y="T77"/>
                </a:cxn>
                <a:cxn ang="T121">
                  <a:pos x="T78" y="T79"/>
                </a:cxn>
                <a:cxn ang="T122">
                  <a:pos x="T80" y="T81"/>
                </a:cxn>
              </a:cxnLst>
              <a:rect l="T123" t="T124" r="T125" b="T126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28" name="Rectangle 34"/>
            <p:cNvSpPr>
              <a:spLocks noChangeArrowheads="1"/>
            </p:cNvSpPr>
            <p:nvPr/>
          </p:nvSpPr>
          <p:spPr bwMode="auto">
            <a:xfrm>
              <a:off x="2064" y="3321"/>
              <a:ext cx="15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ts val="2100"/>
                </a:lnSpc>
                <a:buFont typeface="Times" pitchFamily="18" charset="0"/>
                <a:buNone/>
              </a:pPr>
              <a:endParaRPr lang="fr-CA"/>
            </a:p>
          </p:txBody>
        </p:sp>
        <p:sp>
          <p:nvSpPr>
            <p:cNvPr id="29" name="Freeform 35"/>
            <p:cNvSpPr>
              <a:spLocks noEditPoints="1"/>
            </p:cNvSpPr>
            <p:nvPr/>
          </p:nvSpPr>
          <p:spPr bwMode="auto">
            <a:xfrm>
              <a:off x="2047" y="3254"/>
              <a:ext cx="64" cy="149"/>
            </a:xfrm>
            <a:custGeom>
              <a:avLst/>
              <a:gdLst>
                <a:gd name="T0" fmla="*/ 0 w 257"/>
                <a:gd name="T1" fmla="*/ 1 h 593"/>
                <a:gd name="T2" fmla="*/ 0 w 257"/>
                <a:gd name="T3" fmla="*/ 1 h 593"/>
                <a:gd name="T4" fmla="*/ 0 w 257"/>
                <a:gd name="T5" fmla="*/ 1 h 593"/>
                <a:gd name="T6" fmla="*/ 0 w 257"/>
                <a:gd name="T7" fmla="*/ 1 h 593"/>
                <a:gd name="T8" fmla="*/ 0 w 257"/>
                <a:gd name="T9" fmla="*/ 1 h 593"/>
                <a:gd name="T10" fmla="*/ 0 w 257"/>
                <a:gd name="T11" fmla="*/ 1 h 593"/>
                <a:gd name="T12" fmla="*/ 0 w 257"/>
                <a:gd name="T13" fmla="*/ 1 h 593"/>
                <a:gd name="T14" fmla="*/ 0 w 257"/>
                <a:gd name="T15" fmla="*/ 0 h 593"/>
                <a:gd name="T16" fmla="*/ 0 w 257"/>
                <a:gd name="T17" fmla="*/ 0 h 593"/>
                <a:gd name="T18" fmla="*/ 0 w 257"/>
                <a:gd name="T19" fmla="*/ 0 h 593"/>
                <a:gd name="T20" fmla="*/ 0 w 257"/>
                <a:gd name="T21" fmla="*/ 0 h 593"/>
                <a:gd name="T22" fmla="*/ 0 w 257"/>
                <a:gd name="T23" fmla="*/ 1 h 593"/>
                <a:gd name="T24" fmla="*/ 0 w 257"/>
                <a:gd name="T25" fmla="*/ 1 h 593"/>
                <a:gd name="T26" fmla="*/ 0 w 257"/>
                <a:gd name="T27" fmla="*/ 1 h 593"/>
                <a:gd name="T28" fmla="*/ 0 w 257"/>
                <a:gd name="T29" fmla="*/ 0 h 593"/>
                <a:gd name="T30" fmla="*/ 0 w 257"/>
                <a:gd name="T31" fmla="*/ 0 h 593"/>
                <a:gd name="T32" fmla="*/ 0 w 257"/>
                <a:gd name="T33" fmla="*/ 0 h 593"/>
                <a:gd name="T34" fmla="*/ 0 w 257"/>
                <a:gd name="T35" fmla="*/ 0 h 593"/>
                <a:gd name="T36" fmla="*/ 0 w 257"/>
                <a:gd name="T37" fmla="*/ 0 h 593"/>
                <a:gd name="T38" fmla="*/ 0 w 257"/>
                <a:gd name="T39" fmla="*/ 0 h 593"/>
                <a:gd name="T40" fmla="*/ 0 w 257"/>
                <a:gd name="T41" fmla="*/ 0 h 593"/>
                <a:gd name="T42" fmla="*/ 0 w 257"/>
                <a:gd name="T43" fmla="*/ 1 h 593"/>
                <a:gd name="T44" fmla="*/ 0 w 257"/>
                <a:gd name="T45" fmla="*/ 1 h 593"/>
                <a:gd name="T46" fmla="*/ 0 w 257"/>
                <a:gd name="T47" fmla="*/ 1 h 593"/>
                <a:gd name="T48" fmla="*/ 0 w 257"/>
                <a:gd name="T49" fmla="*/ 1 h 593"/>
                <a:gd name="T50" fmla="*/ 0 w 257"/>
                <a:gd name="T51" fmla="*/ 0 h 593"/>
                <a:gd name="T52" fmla="*/ 0 w 257"/>
                <a:gd name="T53" fmla="*/ 0 h 593"/>
                <a:gd name="T54" fmla="*/ 0 w 257"/>
                <a:gd name="T55" fmla="*/ 0 h 593"/>
                <a:gd name="T56" fmla="*/ 0 w 257"/>
                <a:gd name="T57" fmla="*/ 0 h 593"/>
                <a:gd name="T58" fmla="*/ 0 w 257"/>
                <a:gd name="T59" fmla="*/ 1 h 593"/>
                <a:gd name="T60" fmla="*/ 0 w 257"/>
                <a:gd name="T61" fmla="*/ 1 h 593"/>
                <a:gd name="T62" fmla="*/ 0 w 257"/>
                <a:gd name="T63" fmla="*/ 1 h 593"/>
                <a:gd name="T64" fmla="*/ 0 w 257"/>
                <a:gd name="T65" fmla="*/ 1 h 593"/>
                <a:gd name="T66" fmla="*/ 0 w 257"/>
                <a:gd name="T67" fmla="*/ 1 h 593"/>
                <a:gd name="T68" fmla="*/ 0 w 257"/>
                <a:gd name="T69" fmla="*/ 1 h 593"/>
                <a:gd name="T70" fmla="*/ 0 w 257"/>
                <a:gd name="T71" fmla="*/ 1 h 593"/>
                <a:gd name="T72" fmla="*/ 0 w 257"/>
                <a:gd name="T73" fmla="*/ 1 h 593"/>
                <a:gd name="T74" fmla="*/ 0 w 257"/>
                <a:gd name="T75" fmla="*/ 1 h 593"/>
                <a:gd name="T76" fmla="*/ 0 w 257"/>
                <a:gd name="T77" fmla="*/ 1 h 593"/>
                <a:gd name="T78" fmla="*/ 0 w 257"/>
                <a:gd name="T79" fmla="*/ 1 h 593"/>
                <a:gd name="T80" fmla="*/ 0 w 257"/>
                <a:gd name="T81" fmla="*/ 1 h 593"/>
                <a:gd name="T82" fmla="*/ 0 w 257"/>
                <a:gd name="T83" fmla="*/ 1 h 593"/>
                <a:gd name="T84" fmla="*/ 0 w 257"/>
                <a:gd name="T85" fmla="*/ 0 h 593"/>
                <a:gd name="T86" fmla="*/ 0 w 257"/>
                <a:gd name="T87" fmla="*/ 0 h 593"/>
                <a:gd name="T88" fmla="*/ 0 w 257"/>
                <a:gd name="T89" fmla="*/ 0 h 593"/>
                <a:gd name="T90" fmla="*/ 0 w 257"/>
                <a:gd name="T91" fmla="*/ 0 h 593"/>
                <a:gd name="T92" fmla="*/ 0 w 257"/>
                <a:gd name="T93" fmla="*/ 0 h 593"/>
                <a:gd name="T94" fmla="*/ 0 w 257"/>
                <a:gd name="T95" fmla="*/ 0 h 593"/>
                <a:gd name="T96" fmla="*/ 0 w 257"/>
                <a:gd name="T97" fmla="*/ 0 h 593"/>
                <a:gd name="T98" fmla="*/ 0 w 257"/>
                <a:gd name="T99" fmla="*/ 0 h 593"/>
                <a:gd name="T100" fmla="*/ 0 w 257"/>
                <a:gd name="T101" fmla="*/ 0 h 593"/>
                <a:gd name="T102" fmla="*/ 0 w 257"/>
                <a:gd name="T103" fmla="*/ 0 h 593"/>
                <a:gd name="T104" fmla="*/ 0 w 257"/>
                <a:gd name="T105" fmla="*/ 0 h 593"/>
                <a:gd name="T106" fmla="*/ 0 w 257"/>
                <a:gd name="T107" fmla="*/ 0 h 593"/>
                <a:gd name="T108" fmla="*/ 0 w 257"/>
                <a:gd name="T109" fmla="*/ 0 h 593"/>
                <a:gd name="T110" fmla="*/ 0 w 257"/>
                <a:gd name="T111" fmla="*/ 0 h 593"/>
                <a:gd name="T112" fmla="*/ 0 w 257"/>
                <a:gd name="T113" fmla="*/ 0 h 593"/>
                <a:gd name="T114" fmla="*/ 0 w 257"/>
                <a:gd name="T115" fmla="*/ 0 h 593"/>
                <a:gd name="T116" fmla="*/ 0 w 257"/>
                <a:gd name="T117" fmla="*/ 0 h 593"/>
                <a:gd name="T118" fmla="*/ 0 w 257"/>
                <a:gd name="T119" fmla="*/ 0 h 593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60000 65536"/>
                <a:gd name="T178" fmla="*/ 0 60000 65536"/>
                <a:gd name="T179" fmla="*/ 0 60000 65536"/>
                <a:gd name="T180" fmla="*/ 0 w 257"/>
                <a:gd name="T181" fmla="*/ 0 h 593"/>
                <a:gd name="T182" fmla="*/ 257 w 257"/>
                <a:gd name="T183" fmla="*/ 593 h 593"/>
              </a:gdLst>
              <a:ahLst/>
              <a:cxnLst>
                <a:cxn ang="T120">
                  <a:pos x="T0" y="T1"/>
                </a:cxn>
                <a:cxn ang="T121">
                  <a:pos x="T2" y="T3"/>
                </a:cxn>
                <a:cxn ang="T122">
                  <a:pos x="T4" y="T5"/>
                </a:cxn>
                <a:cxn ang="T123">
                  <a:pos x="T6" y="T7"/>
                </a:cxn>
                <a:cxn ang="T124">
                  <a:pos x="T8" y="T9"/>
                </a:cxn>
                <a:cxn ang="T125">
                  <a:pos x="T10" y="T11"/>
                </a:cxn>
                <a:cxn ang="T126">
                  <a:pos x="T12" y="T13"/>
                </a:cxn>
                <a:cxn ang="T127">
                  <a:pos x="T14" y="T15"/>
                </a:cxn>
                <a:cxn ang="T128">
                  <a:pos x="T16" y="T17"/>
                </a:cxn>
                <a:cxn ang="T129">
                  <a:pos x="T18" y="T19"/>
                </a:cxn>
                <a:cxn ang="T130">
                  <a:pos x="T20" y="T21"/>
                </a:cxn>
                <a:cxn ang="T131">
                  <a:pos x="T22" y="T23"/>
                </a:cxn>
                <a:cxn ang="T132">
                  <a:pos x="T24" y="T25"/>
                </a:cxn>
                <a:cxn ang="T133">
                  <a:pos x="T26" y="T27"/>
                </a:cxn>
                <a:cxn ang="T134">
                  <a:pos x="T28" y="T29"/>
                </a:cxn>
                <a:cxn ang="T135">
                  <a:pos x="T30" y="T31"/>
                </a:cxn>
                <a:cxn ang="T136">
                  <a:pos x="T32" y="T33"/>
                </a:cxn>
                <a:cxn ang="T137">
                  <a:pos x="T34" y="T35"/>
                </a:cxn>
                <a:cxn ang="T138">
                  <a:pos x="T36" y="T37"/>
                </a:cxn>
                <a:cxn ang="T139">
                  <a:pos x="T38" y="T39"/>
                </a:cxn>
                <a:cxn ang="T140">
                  <a:pos x="T40" y="T41"/>
                </a:cxn>
                <a:cxn ang="T141">
                  <a:pos x="T42" y="T43"/>
                </a:cxn>
                <a:cxn ang="T142">
                  <a:pos x="T44" y="T45"/>
                </a:cxn>
                <a:cxn ang="T143">
                  <a:pos x="T46" y="T47"/>
                </a:cxn>
                <a:cxn ang="T144">
                  <a:pos x="T48" y="T49"/>
                </a:cxn>
                <a:cxn ang="T145">
                  <a:pos x="T50" y="T51"/>
                </a:cxn>
                <a:cxn ang="T146">
                  <a:pos x="T52" y="T53"/>
                </a:cxn>
                <a:cxn ang="T147">
                  <a:pos x="T54" y="T55"/>
                </a:cxn>
                <a:cxn ang="T148">
                  <a:pos x="T56" y="T57"/>
                </a:cxn>
                <a:cxn ang="T149">
                  <a:pos x="T58" y="T59"/>
                </a:cxn>
                <a:cxn ang="T150">
                  <a:pos x="T60" y="T61"/>
                </a:cxn>
                <a:cxn ang="T151">
                  <a:pos x="T62" y="T63"/>
                </a:cxn>
                <a:cxn ang="T152">
                  <a:pos x="T64" y="T65"/>
                </a:cxn>
                <a:cxn ang="T153">
                  <a:pos x="T66" y="T67"/>
                </a:cxn>
                <a:cxn ang="T154">
                  <a:pos x="T68" y="T69"/>
                </a:cxn>
                <a:cxn ang="T155">
                  <a:pos x="T70" y="T71"/>
                </a:cxn>
                <a:cxn ang="T156">
                  <a:pos x="T72" y="T73"/>
                </a:cxn>
                <a:cxn ang="T157">
                  <a:pos x="T74" y="T75"/>
                </a:cxn>
                <a:cxn ang="T158">
                  <a:pos x="T76" y="T77"/>
                </a:cxn>
                <a:cxn ang="T159">
                  <a:pos x="T78" y="T79"/>
                </a:cxn>
                <a:cxn ang="T160">
                  <a:pos x="T80" y="T81"/>
                </a:cxn>
                <a:cxn ang="T161">
                  <a:pos x="T82" y="T83"/>
                </a:cxn>
                <a:cxn ang="T162">
                  <a:pos x="T84" y="T85"/>
                </a:cxn>
                <a:cxn ang="T163">
                  <a:pos x="T86" y="T87"/>
                </a:cxn>
                <a:cxn ang="T164">
                  <a:pos x="T88" y="T89"/>
                </a:cxn>
                <a:cxn ang="T165">
                  <a:pos x="T90" y="T91"/>
                </a:cxn>
                <a:cxn ang="T166">
                  <a:pos x="T92" y="T93"/>
                </a:cxn>
                <a:cxn ang="T167">
                  <a:pos x="T94" y="T95"/>
                </a:cxn>
                <a:cxn ang="T168">
                  <a:pos x="T96" y="T97"/>
                </a:cxn>
                <a:cxn ang="T169">
                  <a:pos x="T98" y="T99"/>
                </a:cxn>
                <a:cxn ang="T170">
                  <a:pos x="T100" y="T101"/>
                </a:cxn>
                <a:cxn ang="T171">
                  <a:pos x="T102" y="T103"/>
                </a:cxn>
                <a:cxn ang="T172">
                  <a:pos x="T104" y="T105"/>
                </a:cxn>
                <a:cxn ang="T173">
                  <a:pos x="T106" y="T107"/>
                </a:cxn>
                <a:cxn ang="T174">
                  <a:pos x="T108" y="T109"/>
                </a:cxn>
                <a:cxn ang="T175">
                  <a:pos x="T110" y="T111"/>
                </a:cxn>
                <a:cxn ang="T176">
                  <a:pos x="T112" y="T113"/>
                </a:cxn>
                <a:cxn ang="T177">
                  <a:pos x="T114" y="T115"/>
                </a:cxn>
                <a:cxn ang="T178">
                  <a:pos x="T116" y="T117"/>
                </a:cxn>
                <a:cxn ang="T179">
                  <a:pos x="T118" y="T119"/>
                </a:cxn>
              </a:cxnLst>
              <a:rect l="T180" t="T181" r="T182" b="T183"/>
              <a:pathLst>
                <a:path w="257" h="593">
                  <a:moveTo>
                    <a:pt x="141" y="560"/>
                  </a:moveTo>
                  <a:lnTo>
                    <a:pt x="142" y="567"/>
                  </a:lnTo>
                  <a:lnTo>
                    <a:pt x="144" y="574"/>
                  </a:lnTo>
                  <a:lnTo>
                    <a:pt x="151" y="583"/>
                  </a:lnTo>
                  <a:lnTo>
                    <a:pt x="161" y="591"/>
                  </a:lnTo>
                  <a:lnTo>
                    <a:pt x="167" y="592"/>
                  </a:lnTo>
                  <a:lnTo>
                    <a:pt x="173" y="593"/>
                  </a:lnTo>
                  <a:lnTo>
                    <a:pt x="179" y="593"/>
                  </a:lnTo>
                  <a:lnTo>
                    <a:pt x="185" y="591"/>
                  </a:lnTo>
                  <a:lnTo>
                    <a:pt x="196" y="585"/>
                  </a:lnTo>
                  <a:lnTo>
                    <a:pt x="203" y="574"/>
                  </a:lnTo>
                  <a:lnTo>
                    <a:pt x="205" y="567"/>
                  </a:lnTo>
                  <a:lnTo>
                    <a:pt x="206" y="561"/>
                  </a:lnTo>
                  <a:lnTo>
                    <a:pt x="206" y="560"/>
                  </a:lnTo>
                  <a:lnTo>
                    <a:pt x="206" y="176"/>
                  </a:lnTo>
                  <a:lnTo>
                    <a:pt x="207" y="171"/>
                  </a:lnTo>
                  <a:lnTo>
                    <a:pt x="212" y="170"/>
                  </a:lnTo>
                  <a:lnTo>
                    <a:pt x="217" y="171"/>
                  </a:lnTo>
                  <a:lnTo>
                    <a:pt x="218" y="176"/>
                  </a:lnTo>
                  <a:lnTo>
                    <a:pt x="218" y="334"/>
                  </a:lnTo>
                  <a:lnTo>
                    <a:pt x="220" y="341"/>
                  </a:lnTo>
                  <a:lnTo>
                    <a:pt x="224" y="348"/>
                  </a:lnTo>
                  <a:lnTo>
                    <a:pt x="230" y="351"/>
                  </a:lnTo>
                  <a:lnTo>
                    <a:pt x="238" y="352"/>
                  </a:lnTo>
                  <a:lnTo>
                    <a:pt x="245" y="351"/>
                  </a:lnTo>
                  <a:lnTo>
                    <a:pt x="251" y="348"/>
                  </a:lnTo>
                  <a:lnTo>
                    <a:pt x="256" y="341"/>
                  </a:lnTo>
                  <a:lnTo>
                    <a:pt x="257" y="334"/>
                  </a:lnTo>
                  <a:lnTo>
                    <a:pt x="257" y="146"/>
                  </a:lnTo>
                  <a:lnTo>
                    <a:pt x="256" y="139"/>
                  </a:lnTo>
                  <a:lnTo>
                    <a:pt x="251" y="133"/>
                  </a:lnTo>
                  <a:lnTo>
                    <a:pt x="245" y="129"/>
                  </a:lnTo>
                  <a:lnTo>
                    <a:pt x="238" y="128"/>
                  </a:lnTo>
                  <a:lnTo>
                    <a:pt x="19" y="128"/>
                  </a:lnTo>
                  <a:lnTo>
                    <a:pt x="12" y="129"/>
                  </a:lnTo>
                  <a:lnTo>
                    <a:pt x="6" y="133"/>
                  </a:lnTo>
                  <a:lnTo>
                    <a:pt x="1" y="139"/>
                  </a:lnTo>
                  <a:lnTo>
                    <a:pt x="0" y="146"/>
                  </a:lnTo>
                  <a:lnTo>
                    <a:pt x="0" y="334"/>
                  </a:lnTo>
                  <a:lnTo>
                    <a:pt x="1" y="341"/>
                  </a:lnTo>
                  <a:lnTo>
                    <a:pt x="6" y="348"/>
                  </a:lnTo>
                  <a:lnTo>
                    <a:pt x="12" y="351"/>
                  </a:lnTo>
                  <a:lnTo>
                    <a:pt x="19" y="352"/>
                  </a:lnTo>
                  <a:lnTo>
                    <a:pt x="26" y="351"/>
                  </a:lnTo>
                  <a:lnTo>
                    <a:pt x="33" y="348"/>
                  </a:lnTo>
                  <a:lnTo>
                    <a:pt x="36" y="341"/>
                  </a:lnTo>
                  <a:lnTo>
                    <a:pt x="39" y="334"/>
                  </a:lnTo>
                  <a:lnTo>
                    <a:pt x="39" y="176"/>
                  </a:lnTo>
                  <a:lnTo>
                    <a:pt x="40" y="171"/>
                  </a:lnTo>
                  <a:lnTo>
                    <a:pt x="45" y="170"/>
                  </a:lnTo>
                  <a:lnTo>
                    <a:pt x="50" y="171"/>
                  </a:lnTo>
                  <a:lnTo>
                    <a:pt x="51" y="176"/>
                  </a:lnTo>
                  <a:lnTo>
                    <a:pt x="51" y="560"/>
                  </a:lnTo>
                  <a:lnTo>
                    <a:pt x="52" y="567"/>
                  </a:lnTo>
                  <a:lnTo>
                    <a:pt x="53" y="574"/>
                  </a:lnTo>
                  <a:lnTo>
                    <a:pt x="61" y="583"/>
                  </a:lnTo>
                  <a:lnTo>
                    <a:pt x="70" y="591"/>
                  </a:lnTo>
                  <a:lnTo>
                    <a:pt x="76" y="592"/>
                  </a:lnTo>
                  <a:lnTo>
                    <a:pt x="83" y="593"/>
                  </a:lnTo>
                  <a:lnTo>
                    <a:pt x="90" y="593"/>
                  </a:lnTo>
                  <a:lnTo>
                    <a:pt x="96" y="591"/>
                  </a:lnTo>
                  <a:lnTo>
                    <a:pt x="106" y="585"/>
                  </a:lnTo>
                  <a:lnTo>
                    <a:pt x="113" y="574"/>
                  </a:lnTo>
                  <a:lnTo>
                    <a:pt x="114" y="567"/>
                  </a:lnTo>
                  <a:lnTo>
                    <a:pt x="116" y="561"/>
                  </a:lnTo>
                  <a:lnTo>
                    <a:pt x="116" y="560"/>
                  </a:lnTo>
                  <a:lnTo>
                    <a:pt x="116" y="360"/>
                  </a:lnTo>
                  <a:lnTo>
                    <a:pt x="117" y="354"/>
                  </a:lnTo>
                  <a:lnTo>
                    <a:pt x="119" y="350"/>
                  </a:lnTo>
                  <a:lnTo>
                    <a:pt x="124" y="348"/>
                  </a:lnTo>
                  <a:lnTo>
                    <a:pt x="129" y="346"/>
                  </a:lnTo>
                  <a:lnTo>
                    <a:pt x="134" y="348"/>
                  </a:lnTo>
                  <a:lnTo>
                    <a:pt x="137" y="350"/>
                  </a:lnTo>
                  <a:lnTo>
                    <a:pt x="140" y="354"/>
                  </a:lnTo>
                  <a:lnTo>
                    <a:pt x="141" y="360"/>
                  </a:lnTo>
                  <a:lnTo>
                    <a:pt x="141" y="560"/>
                  </a:lnTo>
                  <a:close/>
                  <a:moveTo>
                    <a:pt x="72" y="57"/>
                  </a:moveTo>
                  <a:lnTo>
                    <a:pt x="73" y="46"/>
                  </a:lnTo>
                  <a:lnTo>
                    <a:pt x="75" y="35"/>
                  </a:lnTo>
                  <a:lnTo>
                    <a:pt x="81" y="25"/>
                  </a:lnTo>
                  <a:lnTo>
                    <a:pt x="87" y="17"/>
                  </a:lnTo>
                  <a:lnTo>
                    <a:pt x="96" y="10"/>
                  </a:lnTo>
                  <a:lnTo>
                    <a:pt x="106" y="5"/>
                  </a:lnTo>
                  <a:lnTo>
                    <a:pt x="117" y="2"/>
                  </a:lnTo>
                  <a:lnTo>
                    <a:pt x="129" y="0"/>
                  </a:lnTo>
                  <a:lnTo>
                    <a:pt x="140" y="2"/>
                  </a:lnTo>
                  <a:lnTo>
                    <a:pt x="151" y="5"/>
                  </a:lnTo>
                  <a:lnTo>
                    <a:pt x="161" y="10"/>
                  </a:lnTo>
                  <a:lnTo>
                    <a:pt x="169" y="17"/>
                  </a:lnTo>
                  <a:lnTo>
                    <a:pt x="175" y="25"/>
                  </a:lnTo>
                  <a:lnTo>
                    <a:pt x="181" y="35"/>
                  </a:lnTo>
                  <a:lnTo>
                    <a:pt x="184" y="46"/>
                  </a:lnTo>
                  <a:lnTo>
                    <a:pt x="185" y="57"/>
                  </a:lnTo>
                  <a:lnTo>
                    <a:pt x="184" y="68"/>
                  </a:lnTo>
                  <a:lnTo>
                    <a:pt x="181" y="80"/>
                  </a:lnTo>
                  <a:lnTo>
                    <a:pt x="175" y="88"/>
                  </a:lnTo>
                  <a:lnTo>
                    <a:pt x="169" y="97"/>
                  </a:lnTo>
                  <a:lnTo>
                    <a:pt x="161" y="104"/>
                  </a:lnTo>
                  <a:lnTo>
                    <a:pt x="151" y="109"/>
                  </a:lnTo>
                  <a:lnTo>
                    <a:pt x="140" y="112"/>
                  </a:lnTo>
                  <a:lnTo>
                    <a:pt x="129" y="113"/>
                  </a:lnTo>
                  <a:lnTo>
                    <a:pt x="117" y="112"/>
                  </a:lnTo>
                  <a:lnTo>
                    <a:pt x="106" y="109"/>
                  </a:lnTo>
                  <a:lnTo>
                    <a:pt x="96" y="104"/>
                  </a:lnTo>
                  <a:lnTo>
                    <a:pt x="87" y="97"/>
                  </a:lnTo>
                  <a:lnTo>
                    <a:pt x="81" y="88"/>
                  </a:lnTo>
                  <a:lnTo>
                    <a:pt x="75" y="80"/>
                  </a:lnTo>
                  <a:lnTo>
                    <a:pt x="73" y="68"/>
                  </a:lnTo>
                  <a:lnTo>
                    <a:pt x="72" y="57"/>
                  </a:lnTo>
                  <a:close/>
                </a:path>
              </a:pathLst>
            </a:custGeom>
            <a:solidFill>
              <a:srgbClr val="0008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0" name="Rectangle 36"/>
            <p:cNvSpPr>
              <a:spLocks noChangeArrowheads="1"/>
            </p:cNvSpPr>
            <p:nvPr/>
          </p:nvSpPr>
          <p:spPr bwMode="auto">
            <a:xfrm>
              <a:off x="2115" y="3249"/>
              <a:ext cx="7" cy="15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ts val="2100"/>
                </a:lnSpc>
                <a:buFont typeface="Times" pitchFamily="18" charset="0"/>
                <a:buNone/>
              </a:pPr>
              <a:endParaRPr lang="fr-CA"/>
            </a:p>
          </p:txBody>
        </p:sp>
        <p:sp>
          <p:nvSpPr>
            <p:cNvPr id="31" name="Freeform 37"/>
            <p:cNvSpPr>
              <a:spLocks noEditPoints="1"/>
            </p:cNvSpPr>
            <p:nvPr/>
          </p:nvSpPr>
          <p:spPr bwMode="auto">
            <a:xfrm>
              <a:off x="2267" y="3576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1 h 1"/>
                <a:gd name="T48" fmla="*/ 0 w 1"/>
                <a:gd name="T49" fmla="*/ 0 h 1"/>
                <a:gd name="T50" fmla="*/ 0 w 1"/>
                <a:gd name="T51" fmla="*/ 0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w 1"/>
                <a:gd name="T77" fmla="*/ 0 h 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"/>
                <a:gd name="T118" fmla="*/ 0 h 1"/>
                <a:gd name="T119" fmla="*/ 1 w 1"/>
                <a:gd name="T120" fmla="*/ 1 h 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2" name="Freeform 38"/>
            <p:cNvSpPr>
              <a:spLocks noEditPoints="1"/>
            </p:cNvSpPr>
            <p:nvPr/>
          </p:nvSpPr>
          <p:spPr bwMode="auto">
            <a:xfrm>
              <a:off x="2267" y="3576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1 h 1"/>
                <a:gd name="T48" fmla="*/ 0 w 1"/>
                <a:gd name="T49" fmla="*/ 0 h 1"/>
                <a:gd name="T50" fmla="*/ 0 w 1"/>
                <a:gd name="T51" fmla="*/ 0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w 1"/>
                <a:gd name="T77" fmla="*/ 0 h 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"/>
                <a:gd name="T118" fmla="*/ 0 h 1"/>
                <a:gd name="T119" fmla="*/ 1 w 1"/>
                <a:gd name="T120" fmla="*/ 1 h 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3" name="Freeform 39"/>
            <p:cNvSpPr>
              <a:spLocks noEditPoints="1"/>
            </p:cNvSpPr>
            <p:nvPr/>
          </p:nvSpPr>
          <p:spPr bwMode="auto">
            <a:xfrm>
              <a:off x="2267" y="3576"/>
              <a:ext cx="1" cy="1"/>
            </a:xfrm>
            <a:custGeom>
              <a:avLst/>
              <a:gdLst>
                <a:gd name="T0" fmla="*/ 0 w 1"/>
                <a:gd name="T1" fmla="*/ 0 h 1"/>
                <a:gd name="T2" fmla="*/ 0 w 1"/>
                <a:gd name="T3" fmla="*/ 1 h 1"/>
                <a:gd name="T4" fmla="*/ 0 w 1"/>
                <a:gd name="T5" fmla="*/ 0 h 1"/>
                <a:gd name="T6" fmla="*/ 0 w 1"/>
                <a:gd name="T7" fmla="*/ 0 h 1"/>
                <a:gd name="T8" fmla="*/ 0 w 1"/>
                <a:gd name="T9" fmla="*/ 0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1 h 1"/>
                <a:gd name="T48" fmla="*/ 0 w 1"/>
                <a:gd name="T49" fmla="*/ 0 h 1"/>
                <a:gd name="T50" fmla="*/ 0 w 1"/>
                <a:gd name="T51" fmla="*/ 0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w 1"/>
                <a:gd name="T77" fmla="*/ 0 h 1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w 1"/>
                <a:gd name="T118" fmla="*/ 0 h 1"/>
                <a:gd name="T119" fmla="*/ 1 w 1"/>
                <a:gd name="T120" fmla="*/ 1 h 1"/>
              </a:gdLst>
              <a:ahLst/>
              <a:cxnLst>
                <a:cxn ang="T78">
                  <a:pos x="T0" y="T1"/>
                </a:cxn>
                <a:cxn ang="T79">
                  <a:pos x="T2" y="T3"/>
                </a:cxn>
                <a:cxn ang="T80">
                  <a:pos x="T4" y="T5"/>
                </a:cxn>
                <a:cxn ang="T81">
                  <a:pos x="T6" y="T7"/>
                </a:cxn>
                <a:cxn ang="T82">
                  <a:pos x="T8" y="T9"/>
                </a:cxn>
                <a:cxn ang="T83">
                  <a:pos x="T10" y="T11"/>
                </a:cxn>
                <a:cxn ang="T84">
                  <a:pos x="T12" y="T13"/>
                </a:cxn>
                <a:cxn ang="T85">
                  <a:pos x="T14" y="T15"/>
                </a:cxn>
                <a:cxn ang="T86">
                  <a:pos x="T16" y="T17"/>
                </a:cxn>
                <a:cxn ang="T87">
                  <a:pos x="T18" y="T19"/>
                </a:cxn>
                <a:cxn ang="T88">
                  <a:pos x="T20" y="T21"/>
                </a:cxn>
                <a:cxn ang="T89">
                  <a:pos x="T22" y="T23"/>
                </a:cxn>
                <a:cxn ang="T90">
                  <a:pos x="T24" y="T25"/>
                </a:cxn>
                <a:cxn ang="T91">
                  <a:pos x="T26" y="T27"/>
                </a:cxn>
                <a:cxn ang="T92">
                  <a:pos x="T28" y="T29"/>
                </a:cxn>
                <a:cxn ang="T93">
                  <a:pos x="T30" y="T31"/>
                </a:cxn>
                <a:cxn ang="T94">
                  <a:pos x="T32" y="T33"/>
                </a:cxn>
                <a:cxn ang="T95">
                  <a:pos x="T34" y="T35"/>
                </a:cxn>
                <a:cxn ang="T96">
                  <a:pos x="T36" y="T37"/>
                </a:cxn>
                <a:cxn ang="T97">
                  <a:pos x="T38" y="T39"/>
                </a:cxn>
                <a:cxn ang="T98">
                  <a:pos x="T40" y="T41"/>
                </a:cxn>
                <a:cxn ang="T99">
                  <a:pos x="T42" y="T43"/>
                </a:cxn>
                <a:cxn ang="T100">
                  <a:pos x="T44" y="T45"/>
                </a:cxn>
                <a:cxn ang="T101">
                  <a:pos x="T46" y="T47"/>
                </a:cxn>
                <a:cxn ang="T102">
                  <a:pos x="T48" y="T49"/>
                </a:cxn>
                <a:cxn ang="T103">
                  <a:pos x="T50" y="T51"/>
                </a:cxn>
                <a:cxn ang="T104">
                  <a:pos x="T52" y="T53"/>
                </a:cxn>
                <a:cxn ang="T105">
                  <a:pos x="T54" y="T55"/>
                </a:cxn>
                <a:cxn ang="T106">
                  <a:pos x="T56" y="T57"/>
                </a:cxn>
                <a:cxn ang="T107">
                  <a:pos x="T58" y="T59"/>
                </a:cxn>
                <a:cxn ang="T108">
                  <a:pos x="T60" y="T61"/>
                </a:cxn>
                <a:cxn ang="T109">
                  <a:pos x="T62" y="T63"/>
                </a:cxn>
                <a:cxn ang="T110">
                  <a:pos x="T64" y="T65"/>
                </a:cxn>
                <a:cxn ang="T111">
                  <a:pos x="T66" y="T67"/>
                </a:cxn>
                <a:cxn ang="T112">
                  <a:pos x="T68" y="T69"/>
                </a:cxn>
                <a:cxn ang="T113">
                  <a:pos x="T70" y="T71"/>
                </a:cxn>
                <a:cxn ang="T114">
                  <a:pos x="T72" y="T73"/>
                </a:cxn>
                <a:cxn ang="T115">
                  <a:pos x="T74" y="T75"/>
                </a:cxn>
                <a:cxn ang="T116">
                  <a:pos x="T76" y="T77"/>
                </a:cxn>
              </a:cxnLst>
              <a:rect l="T117" t="T118" r="T119" b="T120"/>
              <a:pathLst>
                <a:path w="1" h="1">
                  <a:moveTo>
                    <a:pt x="0" y="0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4" name="Rectangle 40"/>
            <p:cNvSpPr>
              <a:spLocks noChangeArrowheads="1"/>
            </p:cNvSpPr>
            <p:nvPr/>
          </p:nvSpPr>
          <p:spPr bwMode="auto">
            <a:xfrm>
              <a:off x="2260" y="3568"/>
              <a:ext cx="14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ts val="2100"/>
                </a:lnSpc>
                <a:buFont typeface="Times" pitchFamily="18" charset="0"/>
                <a:buNone/>
              </a:pPr>
              <a:endParaRPr lang="fr-CA"/>
            </a:p>
          </p:txBody>
        </p:sp>
        <p:sp>
          <p:nvSpPr>
            <p:cNvPr id="35" name="Freeform 41"/>
            <p:cNvSpPr>
              <a:spLocks noEditPoints="1"/>
            </p:cNvSpPr>
            <p:nvPr/>
          </p:nvSpPr>
          <p:spPr bwMode="auto">
            <a:xfrm>
              <a:off x="2242" y="3501"/>
              <a:ext cx="64" cy="149"/>
            </a:xfrm>
            <a:custGeom>
              <a:avLst/>
              <a:gdLst>
                <a:gd name="T0" fmla="*/ 0 w 257"/>
                <a:gd name="T1" fmla="*/ 1 h 593"/>
                <a:gd name="T2" fmla="*/ 0 w 257"/>
                <a:gd name="T3" fmla="*/ 1 h 593"/>
                <a:gd name="T4" fmla="*/ 0 w 257"/>
                <a:gd name="T5" fmla="*/ 1 h 593"/>
                <a:gd name="T6" fmla="*/ 0 w 257"/>
                <a:gd name="T7" fmla="*/ 1 h 593"/>
                <a:gd name="T8" fmla="*/ 0 w 257"/>
                <a:gd name="T9" fmla="*/ 1 h 593"/>
                <a:gd name="T10" fmla="*/ 0 w 257"/>
                <a:gd name="T11" fmla="*/ 1 h 593"/>
                <a:gd name="T12" fmla="*/ 0 w 257"/>
                <a:gd name="T13" fmla="*/ 1 h 593"/>
                <a:gd name="T14" fmla="*/ 0 w 257"/>
                <a:gd name="T15" fmla="*/ 0 h 593"/>
                <a:gd name="T16" fmla="*/ 0 w 257"/>
                <a:gd name="T17" fmla="*/ 0 h 593"/>
                <a:gd name="T18" fmla="*/ 0 w 257"/>
                <a:gd name="T19" fmla="*/ 0 h 593"/>
                <a:gd name="T20" fmla="*/ 0 w 257"/>
                <a:gd name="T21" fmla="*/ 1 h 593"/>
                <a:gd name="T22" fmla="*/ 0 w 257"/>
                <a:gd name="T23" fmla="*/ 1 h 593"/>
                <a:gd name="T24" fmla="*/ 0 w 257"/>
                <a:gd name="T25" fmla="*/ 1 h 593"/>
                <a:gd name="T26" fmla="*/ 0 w 257"/>
                <a:gd name="T27" fmla="*/ 1 h 593"/>
                <a:gd name="T28" fmla="*/ 0 w 257"/>
                <a:gd name="T29" fmla="*/ 0 h 593"/>
                <a:gd name="T30" fmla="*/ 0 w 257"/>
                <a:gd name="T31" fmla="*/ 0 h 593"/>
                <a:gd name="T32" fmla="*/ 0 w 257"/>
                <a:gd name="T33" fmla="*/ 0 h 593"/>
                <a:gd name="T34" fmla="*/ 0 w 257"/>
                <a:gd name="T35" fmla="*/ 0 h 593"/>
                <a:gd name="T36" fmla="*/ 0 w 257"/>
                <a:gd name="T37" fmla="*/ 0 h 593"/>
                <a:gd name="T38" fmla="*/ 0 w 257"/>
                <a:gd name="T39" fmla="*/ 0 h 593"/>
                <a:gd name="T40" fmla="*/ 0 w 257"/>
                <a:gd name="T41" fmla="*/ 1 h 593"/>
                <a:gd name="T42" fmla="*/ 0 w 257"/>
                <a:gd name="T43" fmla="*/ 1 h 593"/>
                <a:gd name="T44" fmla="*/ 0 w 257"/>
                <a:gd name="T45" fmla="*/ 1 h 593"/>
                <a:gd name="T46" fmla="*/ 0 w 257"/>
                <a:gd name="T47" fmla="*/ 1 h 593"/>
                <a:gd name="T48" fmla="*/ 0 w 257"/>
                <a:gd name="T49" fmla="*/ 0 h 593"/>
                <a:gd name="T50" fmla="*/ 0 w 257"/>
                <a:gd name="T51" fmla="*/ 0 h 593"/>
                <a:gd name="T52" fmla="*/ 0 w 257"/>
                <a:gd name="T53" fmla="*/ 0 h 593"/>
                <a:gd name="T54" fmla="*/ 0 w 257"/>
                <a:gd name="T55" fmla="*/ 1 h 593"/>
                <a:gd name="T56" fmla="*/ 0 w 257"/>
                <a:gd name="T57" fmla="*/ 1 h 593"/>
                <a:gd name="T58" fmla="*/ 0 w 257"/>
                <a:gd name="T59" fmla="*/ 1 h 593"/>
                <a:gd name="T60" fmla="*/ 0 w 257"/>
                <a:gd name="T61" fmla="*/ 1 h 593"/>
                <a:gd name="T62" fmla="*/ 0 w 257"/>
                <a:gd name="T63" fmla="*/ 1 h 593"/>
                <a:gd name="T64" fmla="*/ 0 w 257"/>
                <a:gd name="T65" fmla="*/ 1 h 593"/>
                <a:gd name="T66" fmla="*/ 0 w 257"/>
                <a:gd name="T67" fmla="*/ 1 h 593"/>
                <a:gd name="T68" fmla="*/ 0 w 257"/>
                <a:gd name="T69" fmla="*/ 1 h 593"/>
                <a:gd name="T70" fmla="*/ 0 w 257"/>
                <a:gd name="T71" fmla="*/ 1 h 593"/>
                <a:gd name="T72" fmla="*/ 0 w 257"/>
                <a:gd name="T73" fmla="*/ 1 h 593"/>
                <a:gd name="T74" fmla="*/ 0 w 257"/>
                <a:gd name="T75" fmla="*/ 1 h 593"/>
                <a:gd name="T76" fmla="*/ 0 w 257"/>
                <a:gd name="T77" fmla="*/ 1 h 593"/>
                <a:gd name="T78" fmla="*/ 0 w 257"/>
                <a:gd name="T79" fmla="*/ 1 h 593"/>
                <a:gd name="T80" fmla="*/ 0 w 257"/>
                <a:gd name="T81" fmla="*/ 0 h 593"/>
                <a:gd name="T82" fmla="*/ 0 w 257"/>
                <a:gd name="T83" fmla="*/ 0 h 593"/>
                <a:gd name="T84" fmla="*/ 0 w 257"/>
                <a:gd name="T85" fmla="*/ 0 h 593"/>
                <a:gd name="T86" fmla="*/ 0 w 257"/>
                <a:gd name="T87" fmla="*/ 0 h 593"/>
                <a:gd name="T88" fmla="*/ 0 w 257"/>
                <a:gd name="T89" fmla="*/ 0 h 593"/>
                <a:gd name="T90" fmla="*/ 0 w 257"/>
                <a:gd name="T91" fmla="*/ 0 h 593"/>
                <a:gd name="T92" fmla="*/ 0 w 257"/>
                <a:gd name="T93" fmla="*/ 0 h 593"/>
                <a:gd name="T94" fmla="*/ 0 w 257"/>
                <a:gd name="T95" fmla="*/ 0 h 593"/>
                <a:gd name="T96" fmla="*/ 0 w 257"/>
                <a:gd name="T97" fmla="*/ 0 h 593"/>
                <a:gd name="T98" fmla="*/ 0 w 257"/>
                <a:gd name="T99" fmla="*/ 0 h 593"/>
                <a:gd name="T100" fmla="*/ 0 w 257"/>
                <a:gd name="T101" fmla="*/ 0 h 593"/>
                <a:gd name="T102" fmla="*/ 0 w 257"/>
                <a:gd name="T103" fmla="*/ 0 h 593"/>
                <a:gd name="T104" fmla="*/ 0 w 257"/>
                <a:gd name="T105" fmla="*/ 0 h 593"/>
                <a:gd name="T106" fmla="*/ 0 w 257"/>
                <a:gd name="T107" fmla="*/ 0 h 593"/>
                <a:gd name="T108" fmla="*/ 0 w 257"/>
                <a:gd name="T109" fmla="*/ 0 h 593"/>
                <a:gd name="T110" fmla="*/ 0 w 257"/>
                <a:gd name="T111" fmla="*/ 0 h 593"/>
                <a:gd name="T112" fmla="*/ 0 w 257"/>
                <a:gd name="T113" fmla="*/ 0 h 5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7"/>
                <a:gd name="T172" fmla="*/ 0 h 593"/>
                <a:gd name="T173" fmla="*/ 257 w 257"/>
                <a:gd name="T174" fmla="*/ 593 h 5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7" h="593">
                  <a:moveTo>
                    <a:pt x="141" y="559"/>
                  </a:moveTo>
                  <a:lnTo>
                    <a:pt x="142" y="567"/>
                  </a:lnTo>
                  <a:lnTo>
                    <a:pt x="144" y="573"/>
                  </a:lnTo>
                  <a:lnTo>
                    <a:pt x="151" y="583"/>
                  </a:lnTo>
                  <a:lnTo>
                    <a:pt x="161" y="590"/>
                  </a:lnTo>
                  <a:lnTo>
                    <a:pt x="167" y="593"/>
                  </a:lnTo>
                  <a:lnTo>
                    <a:pt x="173" y="593"/>
                  </a:lnTo>
                  <a:lnTo>
                    <a:pt x="180" y="593"/>
                  </a:lnTo>
                  <a:lnTo>
                    <a:pt x="185" y="590"/>
                  </a:lnTo>
                  <a:lnTo>
                    <a:pt x="196" y="584"/>
                  </a:lnTo>
                  <a:lnTo>
                    <a:pt x="203" y="573"/>
                  </a:lnTo>
                  <a:lnTo>
                    <a:pt x="205" y="568"/>
                  </a:lnTo>
                  <a:lnTo>
                    <a:pt x="206" y="560"/>
                  </a:lnTo>
                  <a:lnTo>
                    <a:pt x="206" y="559"/>
                  </a:lnTo>
                  <a:lnTo>
                    <a:pt x="206" y="175"/>
                  </a:lnTo>
                  <a:lnTo>
                    <a:pt x="208" y="171"/>
                  </a:lnTo>
                  <a:lnTo>
                    <a:pt x="212" y="169"/>
                  </a:lnTo>
                  <a:lnTo>
                    <a:pt x="217" y="171"/>
                  </a:lnTo>
                  <a:lnTo>
                    <a:pt x="218" y="175"/>
                  </a:lnTo>
                  <a:lnTo>
                    <a:pt x="218" y="333"/>
                  </a:lnTo>
                  <a:lnTo>
                    <a:pt x="220" y="341"/>
                  </a:lnTo>
                  <a:lnTo>
                    <a:pt x="224" y="347"/>
                  </a:lnTo>
                  <a:lnTo>
                    <a:pt x="230" y="350"/>
                  </a:lnTo>
                  <a:lnTo>
                    <a:pt x="238" y="352"/>
                  </a:lnTo>
                  <a:lnTo>
                    <a:pt x="245" y="350"/>
                  </a:lnTo>
                  <a:lnTo>
                    <a:pt x="251" y="347"/>
                  </a:lnTo>
                  <a:lnTo>
                    <a:pt x="256" y="341"/>
                  </a:lnTo>
                  <a:lnTo>
                    <a:pt x="257" y="333"/>
                  </a:lnTo>
                  <a:lnTo>
                    <a:pt x="257" y="145"/>
                  </a:lnTo>
                  <a:lnTo>
                    <a:pt x="256" y="138"/>
                  </a:lnTo>
                  <a:lnTo>
                    <a:pt x="251" y="132"/>
                  </a:lnTo>
                  <a:lnTo>
                    <a:pt x="245" y="128"/>
                  </a:lnTo>
                  <a:lnTo>
                    <a:pt x="238" y="127"/>
                  </a:lnTo>
                  <a:lnTo>
                    <a:pt x="19" y="127"/>
                  </a:lnTo>
                  <a:lnTo>
                    <a:pt x="12" y="128"/>
                  </a:lnTo>
                  <a:lnTo>
                    <a:pt x="6" y="132"/>
                  </a:lnTo>
                  <a:lnTo>
                    <a:pt x="2" y="138"/>
                  </a:lnTo>
                  <a:lnTo>
                    <a:pt x="0" y="145"/>
                  </a:lnTo>
                  <a:lnTo>
                    <a:pt x="0" y="333"/>
                  </a:lnTo>
                  <a:lnTo>
                    <a:pt x="2" y="341"/>
                  </a:lnTo>
                  <a:lnTo>
                    <a:pt x="6" y="347"/>
                  </a:lnTo>
                  <a:lnTo>
                    <a:pt x="12" y="350"/>
                  </a:lnTo>
                  <a:lnTo>
                    <a:pt x="19" y="352"/>
                  </a:lnTo>
                  <a:lnTo>
                    <a:pt x="26" y="350"/>
                  </a:lnTo>
                  <a:lnTo>
                    <a:pt x="33" y="347"/>
                  </a:lnTo>
                  <a:lnTo>
                    <a:pt x="37" y="341"/>
                  </a:lnTo>
                  <a:lnTo>
                    <a:pt x="39" y="333"/>
                  </a:lnTo>
                  <a:lnTo>
                    <a:pt x="39" y="175"/>
                  </a:lnTo>
                  <a:lnTo>
                    <a:pt x="40" y="171"/>
                  </a:lnTo>
                  <a:lnTo>
                    <a:pt x="45" y="169"/>
                  </a:lnTo>
                  <a:lnTo>
                    <a:pt x="50" y="171"/>
                  </a:lnTo>
                  <a:lnTo>
                    <a:pt x="51" y="175"/>
                  </a:lnTo>
                  <a:lnTo>
                    <a:pt x="51" y="559"/>
                  </a:lnTo>
                  <a:lnTo>
                    <a:pt x="52" y="567"/>
                  </a:lnTo>
                  <a:lnTo>
                    <a:pt x="53" y="573"/>
                  </a:lnTo>
                  <a:lnTo>
                    <a:pt x="61" y="583"/>
                  </a:lnTo>
                  <a:lnTo>
                    <a:pt x="70" y="590"/>
                  </a:lnTo>
                  <a:lnTo>
                    <a:pt x="76" y="593"/>
                  </a:lnTo>
                  <a:lnTo>
                    <a:pt x="83" y="593"/>
                  </a:lnTo>
                  <a:lnTo>
                    <a:pt x="90" y="593"/>
                  </a:lnTo>
                  <a:lnTo>
                    <a:pt x="96" y="590"/>
                  </a:lnTo>
                  <a:lnTo>
                    <a:pt x="106" y="584"/>
                  </a:lnTo>
                  <a:lnTo>
                    <a:pt x="113" y="573"/>
                  </a:lnTo>
                  <a:lnTo>
                    <a:pt x="115" y="568"/>
                  </a:lnTo>
                  <a:lnTo>
                    <a:pt x="115" y="560"/>
                  </a:lnTo>
                  <a:lnTo>
                    <a:pt x="115" y="559"/>
                  </a:lnTo>
                  <a:lnTo>
                    <a:pt x="115" y="359"/>
                  </a:lnTo>
                  <a:lnTo>
                    <a:pt x="117" y="354"/>
                  </a:lnTo>
                  <a:lnTo>
                    <a:pt x="119" y="349"/>
                  </a:lnTo>
                  <a:lnTo>
                    <a:pt x="124" y="347"/>
                  </a:lnTo>
                  <a:lnTo>
                    <a:pt x="129" y="345"/>
                  </a:lnTo>
                  <a:lnTo>
                    <a:pt x="134" y="347"/>
                  </a:lnTo>
                  <a:lnTo>
                    <a:pt x="137" y="349"/>
                  </a:lnTo>
                  <a:lnTo>
                    <a:pt x="140" y="354"/>
                  </a:lnTo>
                  <a:lnTo>
                    <a:pt x="141" y="359"/>
                  </a:lnTo>
                  <a:lnTo>
                    <a:pt x="141" y="559"/>
                  </a:lnTo>
                  <a:close/>
                  <a:moveTo>
                    <a:pt x="72" y="56"/>
                  </a:moveTo>
                  <a:lnTo>
                    <a:pt x="73" y="45"/>
                  </a:lnTo>
                  <a:lnTo>
                    <a:pt x="76" y="34"/>
                  </a:lnTo>
                  <a:lnTo>
                    <a:pt x="81" y="24"/>
                  </a:lnTo>
                  <a:lnTo>
                    <a:pt x="89" y="17"/>
                  </a:lnTo>
                  <a:lnTo>
                    <a:pt x="96" y="10"/>
                  </a:lnTo>
                  <a:lnTo>
                    <a:pt x="106" y="5"/>
                  </a:lnTo>
                  <a:lnTo>
                    <a:pt x="117" y="1"/>
                  </a:lnTo>
                  <a:lnTo>
                    <a:pt x="129" y="0"/>
                  </a:lnTo>
                  <a:lnTo>
                    <a:pt x="140" y="1"/>
                  </a:lnTo>
                  <a:lnTo>
                    <a:pt x="151" y="5"/>
                  </a:lnTo>
                  <a:lnTo>
                    <a:pt x="161" y="10"/>
                  </a:lnTo>
                  <a:lnTo>
                    <a:pt x="169" y="17"/>
                  </a:lnTo>
                  <a:lnTo>
                    <a:pt x="175" y="24"/>
                  </a:lnTo>
                  <a:lnTo>
                    <a:pt x="181" y="34"/>
                  </a:lnTo>
                  <a:lnTo>
                    <a:pt x="185" y="45"/>
                  </a:lnTo>
                  <a:lnTo>
                    <a:pt x="185" y="56"/>
                  </a:lnTo>
                  <a:lnTo>
                    <a:pt x="185" y="68"/>
                  </a:lnTo>
                  <a:lnTo>
                    <a:pt x="181" y="79"/>
                  </a:lnTo>
                  <a:lnTo>
                    <a:pt x="175" y="87"/>
                  </a:lnTo>
                  <a:lnTo>
                    <a:pt x="169" y="96"/>
                  </a:lnTo>
                  <a:lnTo>
                    <a:pt x="161" y="103"/>
                  </a:lnTo>
                  <a:lnTo>
                    <a:pt x="151" y="108"/>
                  </a:lnTo>
                  <a:lnTo>
                    <a:pt x="140" y="112"/>
                  </a:lnTo>
                  <a:lnTo>
                    <a:pt x="129" y="112"/>
                  </a:lnTo>
                  <a:lnTo>
                    <a:pt x="117" y="112"/>
                  </a:lnTo>
                  <a:lnTo>
                    <a:pt x="106" y="108"/>
                  </a:lnTo>
                  <a:lnTo>
                    <a:pt x="96" y="103"/>
                  </a:lnTo>
                  <a:lnTo>
                    <a:pt x="89" y="96"/>
                  </a:lnTo>
                  <a:lnTo>
                    <a:pt x="81" y="87"/>
                  </a:lnTo>
                  <a:lnTo>
                    <a:pt x="76" y="79"/>
                  </a:lnTo>
                  <a:lnTo>
                    <a:pt x="73" y="68"/>
                  </a:lnTo>
                  <a:lnTo>
                    <a:pt x="72" y="56"/>
                  </a:lnTo>
                  <a:close/>
                </a:path>
              </a:pathLst>
            </a:custGeom>
            <a:solidFill>
              <a:srgbClr val="0008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6" name="Rectangle 42"/>
            <p:cNvSpPr>
              <a:spLocks noChangeArrowheads="1"/>
            </p:cNvSpPr>
            <p:nvPr/>
          </p:nvSpPr>
          <p:spPr bwMode="auto">
            <a:xfrm>
              <a:off x="2310" y="3496"/>
              <a:ext cx="7" cy="15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ts val="2100"/>
                </a:lnSpc>
                <a:buFont typeface="Times" pitchFamily="18" charset="0"/>
                <a:buNone/>
              </a:pPr>
              <a:endParaRPr lang="fr-CA"/>
            </a:p>
          </p:txBody>
        </p:sp>
        <p:sp>
          <p:nvSpPr>
            <p:cNvPr id="37" name="Freeform 43"/>
            <p:cNvSpPr>
              <a:spLocks noEditPoints="1"/>
            </p:cNvSpPr>
            <p:nvPr/>
          </p:nvSpPr>
          <p:spPr bwMode="auto">
            <a:xfrm>
              <a:off x="2748" y="3131"/>
              <a:ext cx="1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0 h 2"/>
                <a:gd name="T10" fmla="*/ 0 w 1"/>
                <a:gd name="T11" fmla="*/ 0 h 2"/>
                <a:gd name="T12" fmla="*/ 0 w 1"/>
                <a:gd name="T13" fmla="*/ 0 h 2"/>
                <a:gd name="T14" fmla="*/ 0 w 1"/>
                <a:gd name="T15" fmla="*/ 0 h 2"/>
                <a:gd name="T16" fmla="*/ 0 w 1"/>
                <a:gd name="T17" fmla="*/ 0 h 2"/>
                <a:gd name="T18" fmla="*/ 0 w 1"/>
                <a:gd name="T19" fmla="*/ 0 h 2"/>
                <a:gd name="T20" fmla="*/ 0 w 1"/>
                <a:gd name="T21" fmla="*/ 0 h 2"/>
                <a:gd name="T22" fmla="*/ 0 w 1"/>
                <a:gd name="T23" fmla="*/ 0 h 2"/>
                <a:gd name="T24" fmla="*/ 0 w 1"/>
                <a:gd name="T25" fmla="*/ 0 h 2"/>
                <a:gd name="T26" fmla="*/ 0 w 1"/>
                <a:gd name="T27" fmla="*/ 0 h 2"/>
                <a:gd name="T28" fmla="*/ 0 w 1"/>
                <a:gd name="T29" fmla="*/ 0 h 2"/>
                <a:gd name="T30" fmla="*/ 0 w 1"/>
                <a:gd name="T31" fmla="*/ 0 h 2"/>
                <a:gd name="T32" fmla="*/ 0 w 1"/>
                <a:gd name="T33" fmla="*/ 0 h 2"/>
                <a:gd name="T34" fmla="*/ 0 w 1"/>
                <a:gd name="T35" fmla="*/ 0 h 2"/>
                <a:gd name="T36" fmla="*/ 0 w 1"/>
                <a:gd name="T37" fmla="*/ 0 h 2"/>
                <a:gd name="T38" fmla="*/ 0 w 1"/>
                <a:gd name="T39" fmla="*/ 0 h 2"/>
                <a:gd name="T40" fmla="*/ 0 w 1"/>
                <a:gd name="T41" fmla="*/ 0 h 2"/>
                <a:gd name="T42" fmla="*/ 0 w 1"/>
                <a:gd name="T43" fmla="*/ 0 h 2"/>
                <a:gd name="T44" fmla="*/ 0 w 1"/>
                <a:gd name="T45" fmla="*/ 0 h 2"/>
                <a:gd name="T46" fmla="*/ 0 w 1"/>
                <a:gd name="T47" fmla="*/ 1 h 2"/>
                <a:gd name="T48" fmla="*/ 0 w 1"/>
                <a:gd name="T49" fmla="*/ 1 h 2"/>
                <a:gd name="T50" fmla="*/ 0 w 1"/>
                <a:gd name="T51" fmla="*/ 1 h 2"/>
                <a:gd name="T52" fmla="*/ 0 w 1"/>
                <a:gd name="T53" fmla="*/ 1 h 2"/>
                <a:gd name="T54" fmla="*/ 0 w 1"/>
                <a:gd name="T55" fmla="*/ 0 h 2"/>
                <a:gd name="T56" fmla="*/ 0 w 1"/>
                <a:gd name="T57" fmla="*/ 0 h 2"/>
                <a:gd name="T58" fmla="*/ 0 w 1"/>
                <a:gd name="T59" fmla="*/ 0 h 2"/>
                <a:gd name="T60" fmla="*/ 0 w 1"/>
                <a:gd name="T61" fmla="*/ 0 h 2"/>
                <a:gd name="T62" fmla="*/ 0 w 1"/>
                <a:gd name="T63" fmla="*/ 1 h 2"/>
                <a:gd name="T64" fmla="*/ 0 w 1"/>
                <a:gd name="T65" fmla="*/ 1 h 2"/>
                <a:gd name="T66" fmla="*/ 0 w 1"/>
                <a:gd name="T67" fmla="*/ 0 h 2"/>
                <a:gd name="T68" fmla="*/ 0 w 1"/>
                <a:gd name="T69" fmla="*/ 0 h 2"/>
                <a:gd name="T70" fmla="*/ 0 w 1"/>
                <a:gd name="T71" fmla="*/ 0 h 2"/>
                <a:gd name="T72" fmla="*/ 0 w 1"/>
                <a:gd name="T73" fmla="*/ 0 h 2"/>
                <a:gd name="T74" fmla="*/ 0 w 1"/>
                <a:gd name="T75" fmla="*/ 0 h 2"/>
                <a:gd name="T76" fmla="*/ 0 w 1"/>
                <a:gd name="T77" fmla="*/ 0 h 2"/>
                <a:gd name="T78" fmla="*/ 0 w 1"/>
                <a:gd name="T79" fmla="*/ 0 h 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"/>
                <a:gd name="T121" fmla="*/ 0 h 2"/>
                <a:gd name="T122" fmla="*/ 1 w 1"/>
                <a:gd name="T123" fmla="*/ 2 h 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8" name="Freeform 44"/>
            <p:cNvSpPr>
              <a:spLocks noEditPoints="1"/>
            </p:cNvSpPr>
            <p:nvPr/>
          </p:nvSpPr>
          <p:spPr bwMode="auto">
            <a:xfrm>
              <a:off x="2748" y="3131"/>
              <a:ext cx="1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0 h 2"/>
                <a:gd name="T10" fmla="*/ 0 w 1"/>
                <a:gd name="T11" fmla="*/ 0 h 2"/>
                <a:gd name="T12" fmla="*/ 0 w 1"/>
                <a:gd name="T13" fmla="*/ 0 h 2"/>
                <a:gd name="T14" fmla="*/ 0 w 1"/>
                <a:gd name="T15" fmla="*/ 0 h 2"/>
                <a:gd name="T16" fmla="*/ 0 w 1"/>
                <a:gd name="T17" fmla="*/ 0 h 2"/>
                <a:gd name="T18" fmla="*/ 0 w 1"/>
                <a:gd name="T19" fmla="*/ 0 h 2"/>
                <a:gd name="T20" fmla="*/ 0 w 1"/>
                <a:gd name="T21" fmla="*/ 0 h 2"/>
                <a:gd name="T22" fmla="*/ 0 w 1"/>
                <a:gd name="T23" fmla="*/ 0 h 2"/>
                <a:gd name="T24" fmla="*/ 0 w 1"/>
                <a:gd name="T25" fmla="*/ 0 h 2"/>
                <a:gd name="T26" fmla="*/ 0 w 1"/>
                <a:gd name="T27" fmla="*/ 0 h 2"/>
                <a:gd name="T28" fmla="*/ 0 w 1"/>
                <a:gd name="T29" fmla="*/ 0 h 2"/>
                <a:gd name="T30" fmla="*/ 0 w 1"/>
                <a:gd name="T31" fmla="*/ 0 h 2"/>
                <a:gd name="T32" fmla="*/ 0 w 1"/>
                <a:gd name="T33" fmla="*/ 0 h 2"/>
                <a:gd name="T34" fmla="*/ 0 w 1"/>
                <a:gd name="T35" fmla="*/ 0 h 2"/>
                <a:gd name="T36" fmla="*/ 0 w 1"/>
                <a:gd name="T37" fmla="*/ 0 h 2"/>
                <a:gd name="T38" fmla="*/ 0 w 1"/>
                <a:gd name="T39" fmla="*/ 0 h 2"/>
                <a:gd name="T40" fmla="*/ 0 w 1"/>
                <a:gd name="T41" fmla="*/ 0 h 2"/>
                <a:gd name="T42" fmla="*/ 0 w 1"/>
                <a:gd name="T43" fmla="*/ 0 h 2"/>
                <a:gd name="T44" fmla="*/ 0 w 1"/>
                <a:gd name="T45" fmla="*/ 0 h 2"/>
                <a:gd name="T46" fmla="*/ 0 w 1"/>
                <a:gd name="T47" fmla="*/ 1 h 2"/>
                <a:gd name="T48" fmla="*/ 0 w 1"/>
                <a:gd name="T49" fmla="*/ 1 h 2"/>
                <a:gd name="T50" fmla="*/ 0 w 1"/>
                <a:gd name="T51" fmla="*/ 1 h 2"/>
                <a:gd name="T52" fmla="*/ 0 w 1"/>
                <a:gd name="T53" fmla="*/ 1 h 2"/>
                <a:gd name="T54" fmla="*/ 0 w 1"/>
                <a:gd name="T55" fmla="*/ 0 h 2"/>
                <a:gd name="T56" fmla="*/ 0 w 1"/>
                <a:gd name="T57" fmla="*/ 0 h 2"/>
                <a:gd name="T58" fmla="*/ 0 w 1"/>
                <a:gd name="T59" fmla="*/ 0 h 2"/>
                <a:gd name="T60" fmla="*/ 0 w 1"/>
                <a:gd name="T61" fmla="*/ 0 h 2"/>
                <a:gd name="T62" fmla="*/ 0 w 1"/>
                <a:gd name="T63" fmla="*/ 1 h 2"/>
                <a:gd name="T64" fmla="*/ 0 w 1"/>
                <a:gd name="T65" fmla="*/ 1 h 2"/>
                <a:gd name="T66" fmla="*/ 0 w 1"/>
                <a:gd name="T67" fmla="*/ 0 h 2"/>
                <a:gd name="T68" fmla="*/ 0 w 1"/>
                <a:gd name="T69" fmla="*/ 0 h 2"/>
                <a:gd name="T70" fmla="*/ 0 w 1"/>
                <a:gd name="T71" fmla="*/ 0 h 2"/>
                <a:gd name="T72" fmla="*/ 0 w 1"/>
                <a:gd name="T73" fmla="*/ 0 h 2"/>
                <a:gd name="T74" fmla="*/ 0 w 1"/>
                <a:gd name="T75" fmla="*/ 0 h 2"/>
                <a:gd name="T76" fmla="*/ 0 w 1"/>
                <a:gd name="T77" fmla="*/ 0 h 2"/>
                <a:gd name="T78" fmla="*/ 0 w 1"/>
                <a:gd name="T79" fmla="*/ 0 h 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"/>
                <a:gd name="T121" fmla="*/ 0 h 2"/>
                <a:gd name="T122" fmla="*/ 1 w 1"/>
                <a:gd name="T123" fmla="*/ 2 h 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39" name="Freeform 45"/>
            <p:cNvSpPr>
              <a:spLocks noEditPoints="1"/>
            </p:cNvSpPr>
            <p:nvPr/>
          </p:nvSpPr>
          <p:spPr bwMode="auto">
            <a:xfrm>
              <a:off x="2748" y="3131"/>
              <a:ext cx="1" cy="1"/>
            </a:xfrm>
            <a:custGeom>
              <a:avLst/>
              <a:gdLst>
                <a:gd name="T0" fmla="*/ 0 w 1"/>
                <a:gd name="T1" fmla="*/ 1 h 2"/>
                <a:gd name="T2" fmla="*/ 0 w 1"/>
                <a:gd name="T3" fmla="*/ 1 h 2"/>
                <a:gd name="T4" fmla="*/ 0 w 1"/>
                <a:gd name="T5" fmla="*/ 1 h 2"/>
                <a:gd name="T6" fmla="*/ 0 w 1"/>
                <a:gd name="T7" fmla="*/ 1 h 2"/>
                <a:gd name="T8" fmla="*/ 0 w 1"/>
                <a:gd name="T9" fmla="*/ 0 h 2"/>
                <a:gd name="T10" fmla="*/ 0 w 1"/>
                <a:gd name="T11" fmla="*/ 0 h 2"/>
                <a:gd name="T12" fmla="*/ 0 w 1"/>
                <a:gd name="T13" fmla="*/ 0 h 2"/>
                <a:gd name="T14" fmla="*/ 0 w 1"/>
                <a:gd name="T15" fmla="*/ 0 h 2"/>
                <a:gd name="T16" fmla="*/ 0 w 1"/>
                <a:gd name="T17" fmla="*/ 0 h 2"/>
                <a:gd name="T18" fmla="*/ 0 w 1"/>
                <a:gd name="T19" fmla="*/ 0 h 2"/>
                <a:gd name="T20" fmla="*/ 0 w 1"/>
                <a:gd name="T21" fmla="*/ 0 h 2"/>
                <a:gd name="T22" fmla="*/ 0 w 1"/>
                <a:gd name="T23" fmla="*/ 0 h 2"/>
                <a:gd name="T24" fmla="*/ 0 w 1"/>
                <a:gd name="T25" fmla="*/ 0 h 2"/>
                <a:gd name="T26" fmla="*/ 0 w 1"/>
                <a:gd name="T27" fmla="*/ 0 h 2"/>
                <a:gd name="T28" fmla="*/ 0 w 1"/>
                <a:gd name="T29" fmla="*/ 0 h 2"/>
                <a:gd name="T30" fmla="*/ 0 w 1"/>
                <a:gd name="T31" fmla="*/ 0 h 2"/>
                <a:gd name="T32" fmla="*/ 0 w 1"/>
                <a:gd name="T33" fmla="*/ 0 h 2"/>
                <a:gd name="T34" fmla="*/ 0 w 1"/>
                <a:gd name="T35" fmla="*/ 0 h 2"/>
                <a:gd name="T36" fmla="*/ 0 w 1"/>
                <a:gd name="T37" fmla="*/ 0 h 2"/>
                <a:gd name="T38" fmla="*/ 0 w 1"/>
                <a:gd name="T39" fmla="*/ 0 h 2"/>
                <a:gd name="T40" fmla="*/ 0 w 1"/>
                <a:gd name="T41" fmla="*/ 0 h 2"/>
                <a:gd name="T42" fmla="*/ 0 w 1"/>
                <a:gd name="T43" fmla="*/ 0 h 2"/>
                <a:gd name="T44" fmla="*/ 0 w 1"/>
                <a:gd name="T45" fmla="*/ 0 h 2"/>
                <a:gd name="T46" fmla="*/ 0 w 1"/>
                <a:gd name="T47" fmla="*/ 1 h 2"/>
                <a:gd name="T48" fmla="*/ 0 w 1"/>
                <a:gd name="T49" fmla="*/ 1 h 2"/>
                <a:gd name="T50" fmla="*/ 0 w 1"/>
                <a:gd name="T51" fmla="*/ 1 h 2"/>
                <a:gd name="T52" fmla="*/ 0 w 1"/>
                <a:gd name="T53" fmla="*/ 1 h 2"/>
                <a:gd name="T54" fmla="*/ 0 w 1"/>
                <a:gd name="T55" fmla="*/ 0 h 2"/>
                <a:gd name="T56" fmla="*/ 0 w 1"/>
                <a:gd name="T57" fmla="*/ 0 h 2"/>
                <a:gd name="T58" fmla="*/ 0 w 1"/>
                <a:gd name="T59" fmla="*/ 0 h 2"/>
                <a:gd name="T60" fmla="*/ 0 w 1"/>
                <a:gd name="T61" fmla="*/ 0 h 2"/>
                <a:gd name="T62" fmla="*/ 0 w 1"/>
                <a:gd name="T63" fmla="*/ 1 h 2"/>
                <a:gd name="T64" fmla="*/ 0 w 1"/>
                <a:gd name="T65" fmla="*/ 1 h 2"/>
                <a:gd name="T66" fmla="*/ 0 w 1"/>
                <a:gd name="T67" fmla="*/ 0 h 2"/>
                <a:gd name="T68" fmla="*/ 0 w 1"/>
                <a:gd name="T69" fmla="*/ 0 h 2"/>
                <a:gd name="T70" fmla="*/ 0 w 1"/>
                <a:gd name="T71" fmla="*/ 0 h 2"/>
                <a:gd name="T72" fmla="*/ 0 w 1"/>
                <a:gd name="T73" fmla="*/ 0 h 2"/>
                <a:gd name="T74" fmla="*/ 0 w 1"/>
                <a:gd name="T75" fmla="*/ 0 h 2"/>
                <a:gd name="T76" fmla="*/ 0 w 1"/>
                <a:gd name="T77" fmla="*/ 0 h 2"/>
                <a:gd name="T78" fmla="*/ 0 w 1"/>
                <a:gd name="T79" fmla="*/ 0 h 2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"/>
                <a:gd name="T121" fmla="*/ 0 h 2"/>
                <a:gd name="T122" fmla="*/ 1 w 1"/>
                <a:gd name="T123" fmla="*/ 2 h 2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" h="2">
                  <a:moveTo>
                    <a:pt x="0" y="2"/>
                  </a:move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lnTo>
                    <a:pt x="0" y="0"/>
                  </a:lnTo>
                  <a:lnTo>
                    <a:pt x="0" y="2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0" name="Rectangle 46"/>
            <p:cNvSpPr>
              <a:spLocks noChangeArrowheads="1"/>
            </p:cNvSpPr>
            <p:nvPr/>
          </p:nvSpPr>
          <p:spPr bwMode="auto">
            <a:xfrm>
              <a:off x="2740" y="3123"/>
              <a:ext cx="15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ts val="2100"/>
                </a:lnSpc>
                <a:buFont typeface="Times" pitchFamily="18" charset="0"/>
                <a:buNone/>
              </a:pPr>
              <a:endParaRPr lang="fr-CA"/>
            </a:p>
          </p:txBody>
        </p:sp>
        <p:sp>
          <p:nvSpPr>
            <p:cNvPr id="41" name="Freeform 47"/>
            <p:cNvSpPr>
              <a:spLocks noEditPoints="1"/>
            </p:cNvSpPr>
            <p:nvPr/>
          </p:nvSpPr>
          <p:spPr bwMode="auto">
            <a:xfrm>
              <a:off x="2723" y="3057"/>
              <a:ext cx="64" cy="148"/>
            </a:xfrm>
            <a:custGeom>
              <a:avLst/>
              <a:gdLst>
                <a:gd name="T0" fmla="*/ 0 w 257"/>
                <a:gd name="T1" fmla="*/ 0 h 593"/>
                <a:gd name="T2" fmla="*/ 0 w 257"/>
                <a:gd name="T3" fmla="*/ 0 h 593"/>
                <a:gd name="T4" fmla="*/ 0 w 257"/>
                <a:gd name="T5" fmla="*/ 0 h 593"/>
                <a:gd name="T6" fmla="*/ 0 w 257"/>
                <a:gd name="T7" fmla="*/ 0 h 593"/>
                <a:gd name="T8" fmla="*/ 0 w 257"/>
                <a:gd name="T9" fmla="*/ 0 h 593"/>
                <a:gd name="T10" fmla="*/ 0 w 257"/>
                <a:gd name="T11" fmla="*/ 0 h 593"/>
                <a:gd name="T12" fmla="*/ 0 w 257"/>
                <a:gd name="T13" fmla="*/ 0 h 593"/>
                <a:gd name="T14" fmla="*/ 0 w 257"/>
                <a:gd name="T15" fmla="*/ 0 h 593"/>
                <a:gd name="T16" fmla="*/ 0 w 257"/>
                <a:gd name="T17" fmla="*/ 0 h 593"/>
                <a:gd name="T18" fmla="*/ 0 w 257"/>
                <a:gd name="T19" fmla="*/ 0 h 593"/>
                <a:gd name="T20" fmla="*/ 0 w 257"/>
                <a:gd name="T21" fmla="*/ 0 h 593"/>
                <a:gd name="T22" fmla="*/ 0 w 257"/>
                <a:gd name="T23" fmla="*/ 0 h 593"/>
                <a:gd name="T24" fmla="*/ 0 w 257"/>
                <a:gd name="T25" fmla="*/ 0 h 593"/>
                <a:gd name="T26" fmla="*/ 0 w 257"/>
                <a:gd name="T27" fmla="*/ 0 h 593"/>
                <a:gd name="T28" fmla="*/ 0 w 257"/>
                <a:gd name="T29" fmla="*/ 0 h 593"/>
                <a:gd name="T30" fmla="*/ 0 w 257"/>
                <a:gd name="T31" fmla="*/ 0 h 593"/>
                <a:gd name="T32" fmla="*/ 0 w 257"/>
                <a:gd name="T33" fmla="*/ 0 h 593"/>
                <a:gd name="T34" fmla="*/ 0 w 257"/>
                <a:gd name="T35" fmla="*/ 0 h 593"/>
                <a:gd name="T36" fmla="*/ 0 w 257"/>
                <a:gd name="T37" fmla="*/ 0 h 593"/>
                <a:gd name="T38" fmla="*/ 0 w 257"/>
                <a:gd name="T39" fmla="*/ 0 h 593"/>
                <a:gd name="T40" fmla="*/ 0 w 257"/>
                <a:gd name="T41" fmla="*/ 0 h 593"/>
                <a:gd name="T42" fmla="*/ 0 w 257"/>
                <a:gd name="T43" fmla="*/ 0 h 593"/>
                <a:gd name="T44" fmla="*/ 0 w 257"/>
                <a:gd name="T45" fmla="*/ 0 h 593"/>
                <a:gd name="T46" fmla="*/ 0 w 257"/>
                <a:gd name="T47" fmla="*/ 0 h 593"/>
                <a:gd name="T48" fmla="*/ 0 w 257"/>
                <a:gd name="T49" fmla="*/ 0 h 593"/>
                <a:gd name="T50" fmla="*/ 0 w 257"/>
                <a:gd name="T51" fmla="*/ 0 h 593"/>
                <a:gd name="T52" fmla="*/ 0 w 257"/>
                <a:gd name="T53" fmla="*/ 0 h 593"/>
                <a:gd name="T54" fmla="*/ 0 w 257"/>
                <a:gd name="T55" fmla="*/ 0 h 593"/>
                <a:gd name="T56" fmla="*/ 0 w 257"/>
                <a:gd name="T57" fmla="*/ 0 h 593"/>
                <a:gd name="T58" fmla="*/ 0 w 257"/>
                <a:gd name="T59" fmla="*/ 0 h 593"/>
                <a:gd name="T60" fmla="*/ 0 w 257"/>
                <a:gd name="T61" fmla="*/ 0 h 593"/>
                <a:gd name="T62" fmla="*/ 0 w 257"/>
                <a:gd name="T63" fmla="*/ 0 h 593"/>
                <a:gd name="T64" fmla="*/ 0 w 257"/>
                <a:gd name="T65" fmla="*/ 0 h 593"/>
                <a:gd name="T66" fmla="*/ 0 w 257"/>
                <a:gd name="T67" fmla="*/ 0 h 593"/>
                <a:gd name="T68" fmla="*/ 0 w 257"/>
                <a:gd name="T69" fmla="*/ 0 h 593"/>
                <a:gd name="T70" fmla="*/ 0 w 257"/>
                <a:gd name="T71" fmla="*/ 0 h 593"/>
                <a:gd name="T72" fmla="*/ 0 w 257"/>
                <a:gd name="T73" fmla="*/ 0 h 593"/>
                <a:gd name="T74" fmla="*/ 0 w 257"/>
                <a:gd name="T75" fmla="*/ 0 h 593"/>
                <a:gd name="T76" fmla="*/ 0 w 257"/>
                <a:gd name="T77" fmla="*/ 0 h 593"/>
                <a:gd name="T78" fmla="*/ 0 w 257"/>
                <a:gd name="T79" fmla="*/ 0 h 593"/>
                <a:gd name="T80" fmla="*/ 0 w 257"/>
                <a:gd name="T81" fmla="*/ 0 h 593"/>
                <a:gd name="T82" fmla="*/ 0 w 257"/>
                <a:gd name="T83" fmla="*/ 0 h 593"/>
                <a:gd name="T84" fmla="*/ 0 w 257"/>
                <a:gd name="T85" fmla="*/ 0 h 593"/>
                <a:gd name="T86" fmla="*/ 0 w 257"/>
                <a:gd name="T87" fmla="*/ 0 h 593"/>
                <a:gd name="T88" fmla="*/ 0 w 257"/>
                <a:gd name="T89" fmla="*/ 0 h 593"/>
                <a:gd name="T90" fmla="*/ 0 w 257"/>
                <a:gd name="T91" fmla="*/ 0 h 593"/>
                <a:gd name="T92" fmla="*/ 0 w 257"/>
                <a:gd name="T93" fmla="*/ 0 h 593"/>
                <a:gd name="T94" fmla="*/ 0 w 257"/>
                <a:gd name="T95" fmla="*/ 0 h 593"/>
                <a:gd name="T96" fmla="*/ 0 w 257"/>
                <a:gd name="T97" fmla="*/ 0 h 593"/>
                <a:gd name="T98" fmla="*/ 0 w 257"/>
                <a:gd name="T99" fmla="*/ 0 h 593"/>
                <a:gd name="T100" fmla="*/ 0 w 257"/>
                <a:gd name="T101" fmla="*/ 0 h 593"/>
                <a:gd name="T102" fmla="*/ 0 w 257"/>
                <a:gd name="T103" fmla="*/ 0 h 593"/>
                <a:gd name="T104" fmla="*/ 0 w 257"/>
                <a:gd name="T105" fmla="*/ 0 h 593"/>
                <a:gd name="T106" fmla="*/ 0 w 257"/>
                <a:gd name="T107" fmla="*/ 0 h 593"/>
                <a:gd name="T108" fmla="*/ 0 w 257"/>
                <a:gd name="T109" fmla="*/ 0 h 593"/>
                <a:gd name="T110" fmla="*/ 0 w 257"/>
                <a:gd name="T111" fmla="*/ 0 h 593"/>
                <a:gd name="T112" fmla="*/ 0 w 257"/>
                <a:gd name="T113" fmla="*/ 0 h 593"/>
                <a:gd name="T114" fmla="*/ 0 w 257"/>
                <a:gd name="T115" fmla="*/ 0 h 593"/>
                <a:gd name="T116" fmla="*/ 0 w 257"/>
                <a:gd name="T117" fmla="*/ 0 h 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7"/>
                <a:gd name="T178" fmla="*/ 0 h 593"/>
                <a:gd name="T179" fmla="*/ 257 w 257"/>
                <a:gd name="T180" fmla="*/ 593 h 5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7" h="593">
                  <a:moveTo>
                    <a:pt x="141" y="559"/>
                  </a:moveTo>
                  <a:lnTo>
                    <a:pt x="142" y="567"/>
                  </a:lnTo>
                  <a:lnTo>
                    <a:pt x="144" y="573"/>
                  </a:lnTo>
                  <a:lnTo>
                    <a:pt x="151" y="583"/>
                  </a:lnTo>
                  <a:lnTo>
                    <a:pt x="161" y="590"/>
                  </a:lnTo>
                  <a:lnTo>
                    <a:pt x="167" y="593"/>
                  </a:lnTo>
                  <a:lnTo>
                    <a:pt x="173" y="593"/>
                  </a:lnTo>
                  <a:lnTo>
                    <a:pt x="180" y="593"/>
                  </a:lnTo>
                  <a:lnTo>
                    <a:pt x="185" y="590"/>
                  </a:lnTo>
                  <a:lnTo>
                    <a:pt x="196" y="584"/>
                  </a:lnTo>
                  <a:lnTo>
                    <a:pt x="203" y="573"/>
                  </a:lnTo>
                  <a:lnTo>
                    <a:pt x="205" y="568"/>
                  </a:lnTo>
                  <a:lnTo>
                    <a:pt x="206" y="561"/>
                  </a:lnTo>
                  <a:lnTo>
                    <a:pt x="206" y="559"/>
                  </a:lnTo>
                  <a:lnTo>
                    <a:pt x="206" y="175"/>
                  </a:lnTo>
                  <a:lnTo>
                    <a:pt x="208" y="172"/>
                  </a:lnTo>
                  <a:lnTo>
                    <a:pt x="212" y="169"/>
                  </a:lnTo>
                  <a:lnTo>
                    <a:pt x="217" y="172"/>
                  </a:lnTo>
                  <a:lnTo>
                    <a:pt x="218" y="175"/>
                  </a:lnTo>
                  <a:lnTo>
                    <a:pt x="218" y="333"/>
                  </a:lnTo>
                  <a:lnTo>
                    <a:pt x="221" y="341"/>
                  </a:lnTo>
                  <a:lnTo>
                    <a:pt x="224" y="347"/>
                  </a:lnTo>
                  <a:lnTo>
                    <a:pt x="230" y="351"/>
                  </a:lnTo>
                  <a:lnTo>
                    <a:pt x="238" y="352"/>
                  </a:lnTo>
                  <a:lnTo>
                    <a:pt x="245" y="351"/>
                  </a:lnTo>
                  <a:lnTo>
                    <a:pt x="251" y="347"/>
                  </a:lnTo>
                  <a:lnTo>
                    <a:pt x="256" y="341"/>
                  </a:lnTo>
                  <a:lnTo>
                    <a:pt x="257" y="333"/>
                  </a:lnTo>
                  <a:lnTo>
                    <a:pt x="257" y="146"/>
                  </a:lnTo>
                  <a:lnTo>
                    <a:pt x="256" y="138"/>
                  </a:lnTo>
                  <a:lnTo>
                    <a:pt x="251" y="132"/>
                  </a:lnTo>
                  <a:lnTo>
                    <a:pt x="245" y="128"/>
                  </a:lnTo>
                  <a:lnTo>
                    <a:pt x="238" y="127"/>
                  </a:lnTo>
                  <a:lnTo>
                    <a:pt x="19" y="127"/>
                  </a:lnTo>
                  <a:lnTo>
                    <a:pt x="12" y="128"/>
                  </a:lnTo>
                  <a:lnTo>
                    <a:pt x="6" y="132"/>
                  </a:lnTo>
                  <a:lnTo>
                    <a:pt x="2" y="138"/>
                  </a:lnTo>
                  <a:lnTo>
                    <a:pt x="0" y="146"/>
                  </a:lnTo>
                  <a:lnTo>
                    <a:pt x="0" y="333"/>
                  </a:lnTo>
                  <a:lnTo>
                    <a:pt x="2" y="341"/>
                  </a:lnTo>
                  <a:lnTo>
                    <a:pt x="6" y="347"/>
                  </a:lnTo>
                  <a:lnTo>
                    <a:pt x="12" y="351"/>
                  </a:lnTo>
                  <a:lnTo>
                    <a:pt x="19" y="352"/>
                  </a:lnTo>
                  <a:lnTo>
                    <a:pt x="27" y="351"/>
                  </a:lnTo>
                  <a:lnTo>
                    <a:pt x="33" y="347"/>
                  </a:lnTo>
                  <a:lnTo>
                    <a:pt x="38" y="341"/>
                  </a:lnTo>
                  <a:lnTo>
                    <a:pt x="39" y="333"/>
                  </a:lnTo>
                  <a:lnTo>
                    <a:pt x="39" y="175"/>
                  </a:lnTo>
                  <a:lnTo>
                    <a:pt x="40" y="172"/>
                  </a:lnTo>
                  <a:lnTo>
                    <a:pt x="45" y="169"/>
                  </a:lnTo>
                  <a:lnTo>
                    <a:pt x="50" y="172"/>
                  </a:lnTo>
                  <a:lnTo>
                    <a:pt x="51" y="175"/>
                  </a:lnTo>
                  <a:lnTo>
                    <a:pt x="51" y="559"/>
                  </a:lnTo>
                  <a:lnTo>
                    <a:pt x="52" y="567"/>
                  </a:lnTo>
                  <a:lnTo>
                    <a:pt x="53" y="573"/>
                  </a:lnTo>
                  <a:lnTo>
                    <a:pt x="61" y="583"/>
                  </a:lnTo>
                  <a:lnTo>
                    <a:pt x="70" y="590"/>
                  </a:lnTo>
                  <a:lnTo>
                    <a:pt x="77" y="593"/>
                  </a:lnTo>
                  <a:lnTo>
                    <a:pt x="83" y="593"/>
                  </a:lnTo>
                  <a:lnTo>
                    <a:pt x="90" y="593"/>
                  </a:lnTo>
                  <a:lnTo>
                    <a:pt x="96" y="590"/>
                  </a:lnTo>
                  <a:lnTo>
                    <a:pt x="106" y="584"/>
                  </a:lnTo>
                  <a:lnTo>
                    <a:pt x="113" y="573"/>
                  </a:lnTo>
                  <a:lnTo>
                    <a:pt x="116" y="568"/>
                  </a:lnTo>
                  <a:lnTo>
                    <a:pt x="116" y="561"/>
                  </a:lnTo>
                  <a:lnTo>
                    <a:pt x="116" y="559"/>
                  </a:lnTo>
                  <a:lnTo>
                    <a:pt x="116" y="359"/>
                  </a:lnTo>
                  <a:lnTo>
                    <a:pt x="117" y="354"/>
                  </a:lnTo>
                  <a:lnTo>
                    <a:pt x="119" y="349"/>
                  </a:lnTo>
                  <a:lnTo>
                    <a:pt x="124" y="347"/>
                  </a:lnTo>
                  <a:lnTo>
                    <a:pt x="129" y="346"/>
                  </a:lnTo>
                  <a:lnTo>
                    <a:pt x="134" y="347"/>
                  </a:lnTo>
                  <a:lnTo>
                    <a:pt x="138" y="349"/>
                  </a:lnTo>
                  <a:lnTo>
                    <a:pt x="140" y="354"/>
                  </a:lnTo>
                  <a:lnTo>
                    <a:pt x="141" y="359"/>
                  </a:lnTo>
                  <a:lnTo>
                    <a:pt x="141" y="559"/>
                  </a:lnTo>
                  <a:close/>
                  <a:moveTo>
                    <a:pt x="72" y="57"/>
                  </a:moveTo>
                  <a:lnTo>
                    <a:pt x="73" y="46"/>
                  </a:lnTo>
                  <a:lnTo>
                    <a:pt x="77" y="35"/>
                  </a:lnTo>
                  <a:lnTo>
                    <a:pt x="81" y="25"/>
                  </a:lnTo>
                  <a:lnTo>
                    <a:pt x="89" y="17"/>
                  </a:lnTo>
                  <a:lnTo>
                    <a:pt x="96" y="10"/>
                  </a:lnTo>
                  <a:lnTo>
                    <a:pt x="106" y="5"/>
                  </a:lnTo>
                  <a:lnTo>
                    <a:pt x="117" y="1"/>
                  </a:lnTo>
                  <a:lnTo>
                    <a:pt x="129" y="0"/>
                  </a:lnTo>
                  <a:lnTo>
                    <a:pt x="140" y="1"/>
                  </a:lnTo>
                  <a:lnTo>
                    <a:pt x="151" y="5"/>
                  </a:lnTo>
                  <a:lnTo>
                    <a:pt x="161" y="10"/>
                  </a:lnTo>
                  <a:lnTo>
                    <a:pt x="169" y="17"/>
                  </a:lnTo>
                  <a:lnTo>
                    <a:pt x="175" y="25"/>
                  </a:lnTo>
                  <a:lnTo>
                    <a:pt x="182" y="35"/>
                  </a:lnTo>
                  <a:lnTo>
                    <a:pt x="185" y="46"/>
                  </a:lnTo>
                  <a:lnTo>
                    <a:pt x="185" y="57"/>
                  </a:lnTo>
                  <a:lnTo>
                    <a:pt x="185" y="68"/>
                  </a:lnTo>
                  <a:lnTo>
                    <a:pt x="182" y="79"/>
                  </a:lnTo>
                  <a:lnTo>
                    <a:pt x="175" y="88"/>
                  </a:lnTo>
                  <a:lnTo>
                    <a:pt x="169" y="96"/>
                  </a:lnTo>
                  <a:lnTo>
                    <a:pt x="161" y="104"/>
                  </a:lnTo>
                  <a:lnTo>
                    <a:pt x="151" y="109"/>
                  </a:lnTo>
                  <a:lnTo>
                    <a:pt x="140" y="112"/>
                  </a:lnTo>
                  <a:lnTo>
                    <a:pt x="129" y="112"/>
                  </a:lnTo>
                  <a:lnTo>
                    <a:pt x="117" y="112"/>
                  </a:lnTo>
                  <a:lnTo>
                    <a:pt x="106" y="109"/>
                  </a:lnTo>
                  <a:lnTo>
                    <a:pt x="96" y="104"/>
                  </a:lnTo>
                  <a:lnTo>
                    <a:pt x="89" y="96"/>
                  </a:lnTo>
                  <a:lnTo>
                    <a:pt x="81" y="88"/>
                  </a:lnTo>
                  <a:lnTo>
                    <a:pt x="77" y="79"/>
                  </a:lnTo>
                  <a:lnTo>
                    <a:pt x="73" y="68"/>
                  </a:lnTo>
                  <a:lnTo>
                    <a:pt x="72" y="57"/>
                  </a:lnTo>
                  <a:close/>
                </a:path>
              </a:pathLst>
            </a:custGeom>
            <a:solidFill>
              <a:srgbClr val="0008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2" name="Rectangle 48"/>
            <p:cNvSpPr>
              <a:spLocks noChangeArrowheads="1"/>
            </p:cNvSpPr>
            <p:nvPr/>
          </p:nvSpPr>
          <p:spPr bwMode="auto">
            <a:xfrm>
              <a:off x="2791" y="3051"/>
              <a:ext cx="7" cy="15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ts val="2100"/>
                </a:lnSpc>
                <a:buFont typeface="Times" pitchFamily="18" charset="0"/>
                <a:buNone/>
              </a:pPr>
              <a:endParaRPr lang="fr-CA"/>
            </a:p>
          </p:txBody>
        </p:sp>
        <p:sp>
          <p:nvSpPr>
            <p:cNvPr id="43" name="Freeform 49"/>
            <p:cNvSpPr>
              <a:spLocks noEditPoints="1"/>
            </p:cNvSpPr>
            <p:nvPr/>
          </p:nvSpPr>
          <p:spPr bwMode="auto">
            <a:xfrm>
              <a:off x="2267" y="3748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1 h 1"/>
                <a:gd name="T44" fmla="*/ 0 w 1"/>
                <a:gd name="T45" fmla="*/ 1 h 1"/>
                <a:gd name="T46" fmla="*/ 0 w 1"/>
                <a:gd name="T47" fmla="*/ 1 h 1"/>
                <a:gd name="T48" fmla="*/ 0 w 1"/>
                <a:gd name="T49" fmla="*/ 1 h 1"/>
                <a:gd name="T50" fmla="*/ 0 w 1"/>
                <a:gd name="T51" fmla="*/ 1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w 1"/>
                <a:gd name="T59" fmla="*/ 1 h 1"/>
                <a:gd name="T60" fmla="*/ 0 w 1"/>
                <a:gd name="T61" fmla="*/ 1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"/>
                <a:gd name="T115" fmla="*/ 0 h 1"/>
                <a:gd name="T116" fmla="*/ 1 w 1"/>
                <a:gd name="T117" fmla="*/ 1 h 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4" name="Freeform 50"/>
            <p:cNvSpPr>
              <a:spLocks noEditPoints="1"/>
            </p:cNvSpPr>
            <p:nvPr/>
          </p:nvSpPr>
          <p:spPr bwMode="auto">
            <a:xfrm>
              <a:off x="2267" y="3748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1 h 1"/>
                <a:gd name="T44" fmla="*/ 0 w 1"/>
                <a:gd name="T45" fmla="*/ 1 h 1"/>
                <a:gd name="T46" fmla="*/ 0 w 1"/>
                <a:gd name="T47" fmla="*/ 1 h 1"/>
                <a:gd name="T48" fmla="*/ 0 w 1"/>
                <a:gd name="T49" fmla="*/ 1 h 1"/>
                <a:gd name="T50" fmla="*/ 0 w 1"/>
                <a:gd name="T51" fmla="*/ 1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w 1"/>
                <a:gd name="T59" fmla="*/ 1 h 1"/>
                <a:gd name="T60" fmla="*/ 0 w 1"/>
                <a:gd name="T61" fmla="*/ 1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"/>
                <a:gd name="T115" fmla="*/ 0 h 1"/>
                <a:gd name="T116" fmla="*/ 1 w 1"/>
                <a:gd name="T117" fmla="*/ 1 h 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5" name="Freeform 51"/>
            <p:cNvSpPr>
              <a:spLocks noEditPoints="1"/>
            </p:cNvSpPr>
            <p:nvPr/>
          </p:nvSpPr>
          <p:spPr bwMode="auto">
            <a:xfrm>
              <a:off x="2267" y="3748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1 h 1"/>
                <a:gd name="T44" fmla="*/ 0 w 1"/>
                <a:gd name="T45" fmla="*/ 1 h 1"/>
                <a:gd name="T46" fmla="*/ 0 w 1"/>
                <a:gd name="T47" fmla="*/ 1 h 1"/>
                <a:gd name="T48" fmla="*/ 0 w 1"/>
                <a:gd name="T49" fmla="*/ 1 h 1"/>
                <a:gd name="T50" fmla="*/ 0 w 1"/>
                <a:gd name="T51" fmla="*/ 1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w 1"/>
                <a:gd name="T59" fmla="*/ 1 h 1"/>
                <a:gd name="T60" fmla="*/ 0 w 1"/>
                <a:gd name="T61" fmla="*/ 1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"/>
                <a:gd name="T115" fmla="*/ 0 h 1"/>
                <a:gd name="T116" fmla="*/ 1 w 1"/>
                <a:gd name="T117" fmla="*/ 1 h 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6" name="Rectangle 52"/>
            <p:cNvSpPr>
              <a:spLocks noChangeArrowheads="1"/>
            </p:cNvSpPr>
            <p:nvPr/>
          </p:nvSpPr>
          <p:spPr bwMode="auto">
            <a:xfrm>
              <a:off x="2260" y="3741"/>
              <a:ext cx="14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ts val="2100"/>
                </a:lnSpc>
                <a:buFont typeface="Times" pitchFamily="18" charset="0"/>
                <a:buNone/>
              </a:pPr>
              <a:endParaRPr lang="fr-CA"/>
            </a:p>
          </p:txBody>
        </p:sp>
        <p:sp>
          <p:nvSpPr>
            <p:cNvPr id="47" name="Freeform 53"/>
            <p:cNvSpPr>
              <a:spLocks noEditPoints="1"/>
            </p:cNvSpPr>
            <p:nvPr/>
          </p:nvSpPr>
          <p:spPr bwMode="auto">
            <a:xfrm>
              <a:off x="2242" y="3674"/>
              <a:ext cx="64" cy="149"/>
            </a:xfrm>
            <a:custGeom>
              <a:avLst/>
              <a:gdLst>
                <a:gd name="T0" fmla="*/ 0 w 257"/>
                <a:gd name="T1" fmla="*/ 1 h 593"/>
                <a:gd name="T2" fmla="*/ 0 w 257"/>
                <a:gd name="T3" fmla="*/ 1 h 593"/>
                <a:gd name="T4" fmla="*/ 0 w 257"/>
                <a:gd name="T5" fmla="*/ 1 h 593"/>
                <a:gd name="T6" fmla="*/ 0 w 257"/>
                <a:gd name="T7" fmla="*/ 1 h 593"/>
                <a:gd name="T8" fmla="*/ 0 w 257"/>
                <a:gd name="T9" fmla="*/ 1 h 593"/>
                <a:gd name="T10" fmla="*/ 0 w 257"/>
                <a:gd name="T11" fmla="*/ 1 h 593"/>
                <a:gd name="T12" fmla="*/ 0 w 257"/>
                <a:gd name="T13" fmla="*/ 1 h 593"/>
                <a:gd name="T14" fmla="*/ 0 w 257"/>
                <a:gd name="T15" fmla="*/ 0 h 593"/>
                <a:gd name="T16" fmla="*/ 0 w 257"/>
                <a:gd name="T17" fmla="*/ 0 h 593"/>
                <a:gd name="T18" fmla="*/ 0 w 257"/>
                <a:gd name="T19" fmla="*/ 0 h 593"/>
                <a:gd name="T20" fmla="*/ 0 w 257"/>
                <a:gd name="T21" fmla="*/ 1 h 593"/>
                <a:gd name="T22" fmla="*/ 0 w 257"/>
                <a:gd name="T23" fmla="*/ 1 h 593"/>
                <a:gd name="T24" fmla="*/ 0 w 257"/>
                <a:gd name="T25" fmla="*/ 1 h 593"/>
                <a:gd name="T26" fmla="*/ 0 w 257"/>
                <a:gd name="T27" fmla="*/ 0 h 593"/>
                <a:gd name="T28" fmla="*/ 0 w 257"/>
                <a:gd name="T29" fmla="*/ 0 h 593"/>
                <a:gd name="T30" fmla="*/ 0 w 257"/>
                <a:gd name="T31" fmla="*/ 0 h 593"/>
                <a:gd name="T32" fmla="*/ 0 w 257"/>
                <a:gd name="T33" fmla="*/ 0 h 593"/>
                <a:gd name="T34" fmla="*/ 0 w 257"/>
                <a:gd name="T35" fmla="*/ 0 h 593"/>
                <a:gd name="T36" fmla="*/ 0 w 257"/>
                <a:gd name="T37" fmla="*/ 0 h 593"/>
                <a:gd name="T38" fmla="*/ 0 w 257"/>
                <a:gd name="T39" fmla="*/ 0 h 593"/>
                <a:gd name="T40" fmla="*/ 0 w 257"/>
                <a:gd name="T41" fmla="*/ 1 h 593"/>
                <a:gd name="T42" fmla="*/ 0 w 257"/>
                <a:gd name="T43" fmla="*/ 1 h 593"/>
                <a:gd name="T44" fmla="*/ 0 w 257"/>
                <a:gd name="T45" fmla="*/ 1 h 593"/>
                <a:gd name="T46" fmla="*/ 0 w 257"/>
                <a:gd name="T47" fmla="*/ 0 h 593"/>
                <a:gd name="T48" fmla="*/ 0 w 257"/>
                <a:gd name="T49" fmla="*/ 0 h 593"/>
                <a:gd name="T50" fmla="*/ 0 w 257"/>
                <a:gd name="T51" fmla="*/ 0 h 593"/>
                <a:gd name="T52" fmla="*/ 0 w 257"/>
                <a:gd name="T53" fmla="*/ 1 h 593"/>
                <a:gd name="T54" fmla="*/ 0 w 257"/>
                <a:gd name="T55" fmla="*/ 1 h 593"/>
                <a:gd name="T56" fmla="*/ 0 w 257"/>
                <a:gd name="T57" fmla="*/ 1 h 593"/>
                <a:gd name="T58" fmla="*/ 0 w 257"/>
                <a:gd name="T59" fmla="*/ 1 h 593"/>
                <a:gd name="T60" fmla="*/ 0 w 257"/>
                <a:gd name="T61" fmla="*/ 1 h 593"/>
                <a:gd name="T62" fmla="*/ 0 w 257"/>
                <a:gd name="T63" fmla="*/ 1 h 593"/>
                <a:gd name="T64" fmla="*/ 0 w 257"/>
                <a:gd name="T65" fmla="*/ 1 h 593"/>
                <a:gd name="T66" fmla="*/ 0 w 257"/>
                <a:gd name="T67" fmla="*/ 1 h 593"/>
                <a:gd name="T68" fmla="*/ 0 w 257"/>
                <a:gd name="T69" fmla="*/ 1 h 593"/>
                <a:gd name="T70" fmla="*/ 0 w 257"/>
                <a:gd name="T71" fmla="*/ 1 h 593"/>
                <a:gd name="T72" fmla="*/ 0 w 257"/>
                <a:gd name="T73" fmla="*/ 1 h 593"/>
                <a:gd name="T74" fmla="*/ 0 w 257"/>
                <a:gd name="T75" fmla="*/ 1 h 593"/>
                <a:gd name="T76" fmla="*/ 0 w 257"/>
                <a:gd name="T77" fmla="*/ 1 h 593"/>
                <a:gd name="T78" fmla="*/ 0 w 257"/>
                <a:gd name="T79" fmla="*/ 0 h 593"/>
                <a:gd name="T80" fmla="*/ 0 w 257"/>
                <a:gd name="T81" fmla="*/ 0 h 593"/>
                <a:gd name="T82" fmla="*/ 0 w 257"/>
                <a:gd name="T83" fmla="*/ 0 h 593"/>
                <a:gd name="T84" fmla="*/ 0 w 257"/>
                <a:gd name="T85" fmla="*/ 0 h 593"/>
                <a:gd name="T86" fmla="*/ 0 w 257"/>
                <a:gd name="T87" fmla="*/ 0 h 593"/>
                <a:gd name="T88" fmla="*/ 0 w 257"/>
                <a:gd name="T89" fmla="*/ 0 h 593"/>
                <a:gd name="T90" fmla="*/ 0 w 257"/>
                <a:gd name="T91" fmla="*/ 0 h 593"/>
                <a:gd name="T92" fmla="*/ 0 w 257"/>
                <a:gd name="T93" fmla="*/ 0 h 593"/>
                <a:gd name="T94" fmla="*/ 0 w 257"/>
                <a:gd name="T95" fmla="*/ 0 h 593"/>
                <a:gd name="T96" fmla="*/ 0 w 257"/>
                <a:gd name="T97" fmla="*/ 0 h 593"/>
                <a:gd name="T98" fmla="*/ 0 w 257"/>
                <a:gd name="T99" fmla="*/ 0 h 593"/>
                <a:gd name="T100" fmla="*/ 0 w 257"/>
                <a:gd name="T101" fmla="*/ 0 h 593"/>
                <a:gd name="T102" fmla="*/ 0 w 257"/>
                <a:gd name="T103" fmla="*/ 0 h 593"/>
                <a:gd name="T104" fmla="*/ 0 w 257"/>
                <a:gd name="T105" fmla="*/ 0 h 593"/>
                <a:gd name="T106" fmla="*/ 0 w 257"/>
                <a:gd name="T107" fmla="*/ 0 h 593"/>
                <a:gd name="T108" fmla="*/ 0 w 257"/>
                <a:gd name="T109" fmla="*/ 0 h 593"/>
                <a:gd name="T110" fmla="*/ 0 w 257"/>
                <a:gd name="T111" fmla="*/ 0 h 593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w 257"/>
                <a:gd name="T169" fmla="*/ 0 h 593"/>
                <a:gd name="T170" fmla="*/ 257 w 257"/>
                <a:gd name="T171" fmla="*/ 593 h 593"/>
              </a:gdLst>
              <a:ahLst/>
              <a:cxnLst>
                <a:cxn ang="T112">
                  <a:pos x="T0" y="T1"/>
                </a:cxn>
                <a:cxn ang="T113">
                  <a:pos x="T2" y="T3"/>
                </a:cxn>
                <a:cxn ang="T114">
                  <a:pos x="T4" y="T5"/>
                </a:cxn>
                <a:cxn ang="T115">
                  <a:pos x="T6" y="T7"/>
                </a:cxn>
                <a:cxn ang="T116">
                  <a:pos x="T8" y="T9"/>
                </a:cxn>
                <a:cxn ang="T117">
                  <a:pos x="T10" y="T11"/>
                </a:cxn>
                <a:cxn ang="T118">
                  <a:pos x="T12" y="T13"/>
                </a:cxn>
                <a:cxn ang="T119">
                  <a:pos x="T14" y="T15"/>
                </a:cxn>
                <a:cxn ang="T120">
                  <a:pos x="T16" y="T17"/>
                </a:cxn>
                <a:cxn ang="T121">
                  <a:pos x="T18" y="T19"/>
                </a:cxn>
                <a:cxn ang="T122">
                  <a:pos x="T20" y="T21"/>
                </a:cxn>
                <a:cxn ang="T123">
                  <a:pos x="T22" y="T23"/>
                </a:cxn>
                <a:cxn ang="T124">
                  <a:pos x="T24" y="T25"/>
                </a:cxn>
                <a:cxn ang="T125">
                  <a:pos x="T26" y="T27"/>
                </a:cxn>
                <a:cxn ang="T126">
                  <a:pos x="T28" y="T29"/>
                </a:cxn>
                <a:cxn ang="T127">
                  <a:pos x="T30" y="T31"/>
                </a:cxn>
                <a:cxn ang="T128">
                  <a:pos x="T32" y="T33"/>
                </a:cxn>
                <a:cxn ang="T129">
                  <a:pos x="T34" y="T35"/>
                </a:cxn>
                <a:cxn ang="T130">
                  <a:pos x="T36" y="T37"/>
                </a:cxn>
                <a:cxn ang="T131">
                  <a:pos x="T38" y="T39"/>
                </a:cxn>
                <a:cxn ang="T132">
                  <a:pos x="T40" y="T41"/>
                </a:cxn>
                <a:cxn ang="T133">
                  <a:pos x="T42" y="T43"/>
                </a:cxn>
                <a:cxn ang="T134">
                  <a:pos x="T44" y="T45"/>
                </a:cxn>
                <a:cxn ang="T135">
                  <a:pos x="T46" y="T47"/>
                </a:cxn>
                <a:cxn ang="T136">
                  <a:pos x="T48" y="T49"/>
                </a:cxn>
                <a:cxn ang="T137">
                  <a:pos x="T50" y="T51"/>
                </a:cxn>
                <a:cxn ang="T138">
                  <a:pos x="T52" y="T53"/>
                </a:cxn>
                <a:cxn ang="T139">
                  <a:pos x="T54" y="T55"/>
                </a:cxn>
                <a:cxn ang="T140">
                  <a:pos x="T56" y="T57"/>
                </a:cxn>
                <a:cxn ang="T141">
                  <a:pos x="T58" y="T59"/>
                </a:cxn>
                <a:cxn ang="T142">
                  <a:pos x="T60" y="T61"/>
                </a:cxn>
                <a:cxn ang="T143">
                  <a:pos x="T62" y="T63"/>
                </a:cxn>
                <a:cxn ang="T144">
                  <a:pos x="T64" y="T65"/>
                </a:cxn>
                <a:cxn ang="T145">
                  <a:pos x="T66" y="T67"/>
                </a:cxn>
                <a:cxn ang="T146">
                  <a:pos x="T68" y="T69"/>
                </a:cxn>
                <a:cxn ang="T147">
                  <a:pos x="T70" y="T71"/>
                </a:cxn>
                <a:cxn ang="T148">
                  <a:pos x="T72" y="T73"/>
                </a:cxn>
                <a:cxn ang="T149">
                  <a:pos x="T74" y="T75"/>
                </a:cxn>
                <a:cxn ang="T150">
                  <a:pos x="T76" y="T77"/>
                </a:cxn>
                <a:cxn ang="T151">
                  <a:pos x="T78" y="T79"/>
                </a:cxn>
                <a:cxn ang="T152">
                  <a:pos x="T80" y="T81"/>
                </a:cxn>
                <a:cxn ang="T153">
                  <a:pos x="T82" y="T83"/>
                </a:cxn>
                <a:cxn ang="T154">
                  <a:pos x="T84" y="T85"/>
                </a:cxn>
                <a:cxn ang="T155">
                  <a:pos x="T86" y="T87"/>
                </a:cxn>
                <a:cxn ang="T156">
                  <a:pos x="T88" y="T89"/>
                </a:cxn>
                <a:cxn ang="T157">
                  <a:pos x="T90" y="T91"/>
                </a:cxn>
                <a:cxn ang="T158">
                  <a:pos x="T92" y="T93"/>
                </a:cxn>
                <a:cxn ang="T159">
                  <a:pos x="T94" y="T95"/>
                </a:cxn>
                <a:cxn ang="T160">
                  <a:pos x="T96" y="T97"/>
                </a:cxn>
                <a:cxn ang="T161">
                  <a:pos x="T98" y="T99"/>
                </a:cxn>
                <a:cxn ang="T162">
                  <a:pos x="T100" y="T101"/>
                </a:cxn>
                <a:cxn ang="T163">
                  <a:pos x="T102" y="T103"/>
                </a:cxn>
                <a:cxn ang="T164">
                  <a:pos x="T104" y="T105"/>
                </a:cxn>
                <a:cxn ang="T165">
                  <a:pos x="T106" y="T107"/>
                </a:cxn>
                <a:cxn ang="T166">
                  <a:pos x="T108" y="T109"/>
                </a:cxn>
                <a:cxn ang="T167">
                  <a:pos x="T110" y="T111"/>
                </a:cxn>
              </a:cxnLst>
              <a:rect l="T168" t="T169" r="T170" b="T171"/>
              <a:pathLst>
                <a:path w="257" h="593">
                  <a:moveTo>
                    <a:pt x="141" y="560"/>
                  </a:moveTo>
                  <a:lnTo>
                    <a:pt x="142" y="567"/>
                  </a:lnTo>
                  <a:lnTo>
                    <a:pt x="144" y="573"/>
                  </a:lnTo>
                  <a:lnTo>
                    <a:pt x="151" y="583"/>
                  </a:lnTo>
                  <a:lnTo>
                    <a:pt x="161" y="591"/>
                  </a:lnTo>
                  <a:lnTo>
                    <a:pt x="167" y="593"/>
                  </a:lnTo>
                  <a:lnTo>
                    <a:pt x="173" y="593"/>
                  </a:lnTo>
                  <a:lnTo>
                    <a:pt x="180" y="593"/>
                  </a:lnTo>
                  <a:lnTo>
                    <a:pt x="185" y="591"/>
                  </a:lnTo>
                  <a:lnTo>
                    <a:pt x="196" y="585"/>
                  </a:lnTo>
                  <a:lnTo>
                    <a:pt x="203" y="573"/>
                  </a:lnTo>
                  <a:lnTo>
                    <a:pt x="205" y="569"/>
                  </a:lnTo>
                  <a:lnTo>
                    <a:pt x="206" y="561"/>
                  </a:lnTo>
                  <a:lnTo>
                    <a:pt x="206" y="560"/>
                  </a:lnTo>
                  <a:lnTo>
                    <a:pt x="206" y="176"/>
                  </a:lnTo>
                  <a:lnTo>
                    <a:pt x="208" y="172"/>
                  </a:lnTo>
                  <a:lnTo>
                    <a:pt x="212" y="170"/>
                  </a:lnTo>
                  <a:lnTo>
                    <a:pt x="217" y="172"/>
                  </a:lnTo>
                  <a:lnTo>
                    <a:pt x="218" y="176"/>
                  </a:lnTo>
                  <a:lnTo>
                    <a:pt x="218" y="334"/>
                  </a:lnTo>
                  <a:lnTo>
                    <a:pt x="220" y="341"/>
                  </a:lnTo>
                  <a:lnTo>
                    <a:pt x="224" y="347"/>
                  </a:lnTo>
                  <a:lnTo>
                    <a:pt x="230" y="351"/>
                  </a:lnTo>
                  <a:lnTo>
                    <a:pt x="238" y="352"/>
                  </a:lnTo>
                  <a:lnTo>
                    <a:pt x="245" y="351"/>
                  </a:lnTo>
                  <a:lnTo>
                    <a:pt x="251" y="347"/>
                  </a:lnTo>
                  <a:lnTo>
                    <a:pt x="256" y="341"/>
                  </a:lnTo>
                  <a:lnTo>
                    <a:pt x="257" y="334"/>
                  </a:lnTo>
                  <a:lnTo>
                    <a:pt x="257" y="146"/>
                  </a:lnTo>
                  <a:lnTo>
                    <a:pt x="256" y="139"/>
                  </a:lnTo>
                  <a:lnTo>
                    <a:pt x="251" y="133"/>
                  </a:lnTo>
                  <a:lnTo>
                    <a:pt x="245" y="129"/>
                  </a:lnTo>
                  <a:lnTo>
                    <a:pt x="238" y="128"/>
                  </a:lnTo>
                  <a:lnTo>
                    <a:pt x="19" y="128"/>
                  </a:lnTo>
                  <a:lnTo>
                    <a:pt x="12" y="129"/>
                  </a:lnTo>
                  <a:lnTo>
                    <a:pt x="6" y="133"/>
                  </a:lnTo>
                  <a:lnTo>
                    <a:pt x="2" y="139"/>
                  </a:lnTo>
                  <a:lnTo>
                    <a:pt x="0" y="146"/>
                  </a:lnTo>
                  <a:lnTo>
                    <a:pt x="0" y="334"/>
                  </a:lnTo>
                  <a:lnTo>
                    <a:pt x="2" y="341"/>
                  </a:lnTo>
                  <a:lnTo>
                    <a:pt x="6" y="347"/>
                  </a:lnTo>
                  <a:lnTo>
                    <a:pt x="12" y="351"/>
                  </a:lnTo>
                  <a:lnTo>
                    <a:pt x="19" y="352"/>
                  </a:lnTo>
                  <a:lnTo>
                    <a:pt x="26" y="351"/>
                  </a:lnTo>
                  <a:lnTo>
                    <a:pt x="33" y="347"/>
                  </a:lnTo>
                  <a:lnTo>
                    <a:pt x="37" y="341"/>
                  </a:lnTo>
                  <a:lnTo>
                    <a:pt x="39" y="334"/>
                  </a:lnTo>
                  <a:lnTo>
                    <a:pt x="39" y="176"/>
                  </a:lnTo>
                  <a:lnTo>
                    <a:pt x="40" y="172"/>
                  </a:lnTo>
                  <a:lnTo>
                    <a:pt x="45" y="170"/>
                  </a:lnTo>
                  <a:lnTo>
                    <a:pt x="50" y="172"/>
                  </a:lnTo>
                  <a:lnTo>
                    <a:pt x="51" y="176"/>
                  </a:lnTo>
                  <a:lnTo>
                    <a:pt x="51" y="560"/>
                  </a:lnTo>
                  <a:lnTo>
                    <a:pt x="52" y="567"/>
                  </a:lnTo>
                  <a:lnTo>
                    <a:pt x="53" y="573"/>
                  </a:lnTo>
                  <a:lnTo>
                    <a:pt x="61" y="583"/>
                  </a:lnTo>
                  <a:lnTo>
                    <a:pt x="70" y="591"/>
                  </a:lnTo>
                  <a:lnTo>
                    <a:pt x="76" y="593"/>
                  </a:lnTo>
                  <a:lnTo>
                    <a:pt x="83" y="593"/>
                  </a:lnTo>
                  <a:lnTo>
                    <a:pt x="90" y="593"/>
                  </a:lnTo>
                  <a:lnTo>
                    <a:pt x="96" y="591"/>
                  </a:lnTo>
                  <a:lnTo>
                    <a:pt x="106" y="585"/>
                  </a:lnTo>
                  <a:lnTo>
                    <a:pt x="113" y="573"/>
                  </a:lnTo>
                  <a:lnTo>
                    <a:pt x="115" y="569"/>
                  </a:lnTo>
                  <a:lnTo>
                    <a:pt x="115" y="561"/>
                  </a:lnTo>
                  <a:lnTo>
                    <a:pt x="115" y="560"/>
                  </a:lnTo>
                  <a:lnTo>
                    <a:pt x="115" y="360"/>
                  </a:lnTo>
                  <a:lnTo>
                    <a:pt x="117" y="355"/>
                  </a:lnTo>
                  <a:lnTo>
                    <a:pt x="119" y="350"/>
                  </a:lnTo>
                  <a:lnTo>
                    <a:pt x="124" y="347"/>
                  </a:lnTo>
                  <a:lnTo>
                    <a:pt x="129" y="346"/>
                  </a:lnTo>
                  <a:lnTo>
                    <a:pt x="134" y="347"/>
                  </a:lnTo>
                  <a:lnTo>
                    <a:pt x="137" y="350"/>
                  </a:lnTo>
                  <a:lnTo>
                    <a:pt x="140" y="355"/>
                  </a:lnTo>
                  <a:lnTo>
                    <a:pt x="141" y="360"/>
                  </a:lnTo>
                  <a:lnTo>
                    <a:pt x="141" y="560"/>
                  </a:lnTo>
                  <a:close/>
                  <a:moveTo>
                    <a:pt x="72" y="57"/>
                  </a:moveTo>
                  <a:lnTo>
                    <a:pt x="73" y="46"/>
                  </a:lnTo>
                  <a:lnTo>
                    <a:pt x="76" y="35"/>
                  </a:lnTo>
                  <a:lnTo>
                    <a:pt x="81" y="25"/>
                  </a:lnTo>
                  <a:lnTo>
                    <a:pt x="89" y="18"/>
                  </a:lnTo>
                  <a:lnTo>
                    <a:pt x="96" y="10"/>
                  </a:lnTo>
                  <a:lnTo>
                    <a:pt x="106" y="5"/>
                  </a:lnTo>
                  <a:lnTo>
                    <a:pt x="117" y="2"/>
                  </a:lnTo>
                  <a:lnTo>
                    <a:pt x="129" y="0"/>
                  </a:lnTo>
                  <a:lnTo>
                    <a:pt x="140" y="2"/>
                  </a:lnTo>
                  <a:lnTo>
                    <a:pt x="151" y="5"/>
                  </a:lnTo>
                  <a:lnTo>
                    <a:pt x="161" y="10"/>
                  </a:lnTo>
                  <a:lnTo>
                    <a:pt x="169" y="18"/>
                  </a:lnTo>
                  <a:lnTo>
                    <a:pt x="175" y="25"/>
                  </a:lnTo>
                  <a:lnTo>
                    <a:pt x="181" y="35"/>
                  </a:lnTo>
                  <a:lnTo>
                    <a:pt x="185" y="46"/>
                  </a:lnTo>
                  <a:lnTo>
                    <a:pt x="185" y="57"/>
                  </a:lnTo>
                  <a:lnTo>
                    <a:pt x="185" y="68"/>
                  </a:lnTo>
                  <a:lnTo>
                    <a:pt x="181" y="79"/>
                  </a:lnTo>
                  <a:lnTo>
                    <a:pt x="175" y="88"/>
                  </a:lnTo>
                  <a:lnTo>
                    <a:pt x="169" y="97"/>
                  </a:lnTo>
                  <a:lnTo>
                    <a:pt x="161" y="104"/>
                  </a:lnTo>
                  <a:lnTo>
                    <a:pt x="151" y="109"/>
                  </a:lnTo>
                  <a:lnTo>
                    <a:pt x="140" y="113"/>
                  </a:lnTo>
                  <a:lnTo>
                    <a:pt x="129" y="113"/>
                  </a:lnTo>
                  <a:lnTo>
                    <a:pt x="117" y="113"/>
                  </a:lnTo>
                  <a:lnTo>
                    <a:pt x="106" y="109"/>
                  </a:lnTo>
                  <a:lnTo>
                    <a:pt x="96" y="104"/>
                  </a:lnTo>
                  <a:lnTo>
                    <a:pt x="89" y="97"/>
                  </a:lnTo>
                  <a:lnTo>
                    <a:pt x="81" y="88"/>
                  </a:lnTo>
                  <a:lnTo>
                    <a:pt x="76" y="79"/>
                  </a:lnTo>
                  <a:lnTo>
                    <a:pt x="73" y="68"/>
                  </a:lnTo>
                  <a:lnTo>
                    <a:pt x="72" y="57"/>
                  </a:lnTo>
                  <a:close/>
                </a:path>
              </a:pathLst>
            </a:custGeom>
            <a:solidFill>
              <a:srgbClr val="0008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48" name="Rectangle 54"/>
            <p:cNvSpPr>
              <a:spLocks noChangeArrowheads="1"/>
            </p:cNvSpPr>
            <p:nvPr/>
          </p:nvSpPr>
          <p:spPr bwMode="auto">
            <a:xfrm>
              <a:off x="2310" y="3669"/>
              <a:ext cx="7" cy="15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ts val="2100"/>
                </a:lnSpc>
                <a:buFont typeface="Times" pitchFamily="18" charset="0"/>
                <a:buNone/>
              </a:pPr>
              <a:endParaRPr lang="fr-CA"/>
            </a:p>
          </p:txBody>
        </p:sp>
        <p:sp>
          <p:nvSpPr>
            <p:cNvPr id="49" name="Freeform 55"/>
            <p:cNvSpPr>
              <a:spLocks noEditPoints="1"/>
            </p:cNvSpPr>
            <p:nvPr/>
          </p:nvSpPr>
          <p:spPr bwMode="auto">
            <a:xfrm>
              <a:off x="2750" y="3304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1 h 1"/>
                <a:gd name="T44" fmla="*/ 0 w 1"/>
                <a:gd name="T45" fmla="*/ 1 h 1"/>
                <a:gd name="T46" fmla="*/ 0 w 1"/>
                <a:gd name="T47" fmla="*/ 1 h 1"/>
                <a:gd name="T48" fmla="*/ 0 w 1"/>
                <a:gd name="T49" fmla="*/ 1 h 1"/>
                <a:gd name="T50" fmla="*/ 0 w 1"/>
                <a:gd name="T51" fmla="*/ 1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w 1"/>
                <a:gd name="T59" fmla="*/ 1 h 1"/>
                <a:gd name="T60" fmla="*/ 0 w 1"/>
                <a:gd name="T61" fmla="*/ 1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"/>
                <a:gd name="T115" fmla="*/ 0 h 1"/>
                <a:gd name="T116" fmla="*/ 1 w 1"/>
                <a:gd name="T117" fmla="*/ 1 h 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0" name="Freeform 56"/>
            <p:cNvSpPr>
              <a:spLocks noEditPoints="1"/>
            </p:cNvSpPr>
            <p:nvPr/>
          </p:nvSpPr>
          <p:spPr bwMode="auto">
            <a:xfrm>
              <a:off x="2750" y="3304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1 h 1"/>
                <a:gd name="T44" fmla="*/ 0 w 1"/>
                <a:gd name="T45" fmla="*/ 1 h 1"/>
                <a:gd name="T46" fmla="*/ 0 w 1"/>
                <a:gd name="T47" fmla="*/ 1 h 1"/>
                <a:gd name="T48" fmla="*/ 0 w 1"/>
                <a:gd name="T49" fmla="*/ 1 h 1"/>
                <a:gd name="T50" fmla="*/ 0 w 1"/>
                <a:gd name="T51" fmla="*/ 1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w 1"/>
                <a:gd name="T59" fmla="*/ 1 h 1"/>
                <a:gd name="T60" fmla="*/ 0 w 1"/>
                <a:gd name="T61" fmla="*/ 1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"/>
                <a:gd name="T115" fmla="*/ 0 h 1"/>
                <a:gd name="T116" fmla="*/ 1 w 1"/>
                <a:gd name="T117" fmla="*/ 1 h 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1" name="Freeform 57"/>
            <p:cNvSpPr>
              <a:spLocks noEditPoints="1"/>
            </p:cNvSpPr>
            <p:nvPr/>
          </p:nvSpPr>
          <p:spPr bwMode="auto">
            <a:xfrm>
              <a:off x="2750" y="3304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1 h 1"/>
                <a:gd name="T44" fmla="*/ 0 w 1"/>
                <a:gd name="T45" fmla="*/ 1 h 1"/>
                <a:gd name="T46" fmla="*/ 0 w 1"/>
                <a:gd name="T47" fmla="*/ 1 h 1"/>
                <a:gd name="T48" fmla="*/ 0 w 1"/>
                <a:gd name="T49" fmla="*/ 1 h 1"/>
                <a:gd name="T50" fmla="*/ 0 w 1"/>
                <a:gd name="T51" fmla="*/ 1 h 1"/>
                <a:gd name="T52" fmla="*/ 0 w 1"/>
                <a:gd name="T53" fmla="*/ 0 h 1"/>
                <a:gd name="T54" fmla="*/ 0 w 1"/>
                <a:gd name="T55" fmla="*/ 0 h 1"/>
                <a:gd name="T56" fmla="*/ 0 w 1"/>
                <a:gd name="T57" fmla="*/ 0 h 1"/>
                <a:gd name="T58" fmla="*/ 0 w 1"/>
                <a:gd name="T59" fmla="*/ 1 h 1"/>
                <a:gd name="T60" fmla="*/ 0 w 1"/>
                <a:gd name="T61" fmla="*/ 1 h 1"/>
                <a:gd name="T62" fmla="*/ 0 w 1"/>
                <a:gd name="T63" fmla="*/ 0 h 1"/>
                <a:gd name="T64" fmla="*/ 0 w 1"/>
                <a:gd name="T65" fmla="*/ 0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60000 65536"/>
                <a:gd name="T77" fmla="*/ 0 60000 65536"/>
                <a:gd name="T78" fmla="*/ 0 60000 65536"/>
                <a:gd name="T79" fmla="*/ 0 60000 65536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w 1"/>
                <a:gd name="T115" fmla="*/ 0 h 1"/>
                <a:gd name="T116" fmla="*/ 1 w 1"/>
                <a:gd name="T117" fmla="*/ 1 h 1"/>
              </a:gdLst>
              <a:ahLst/>
              <a:cxnLst>
                <a:cxn ang="T76">
                  <a:pos x="T0" y="T1"/>
                </a:cxn>
                <a:cxn ang="T77">
                  <a:pos x="T2" y="T3"/>
                </a:cxn>
                <a:cxn ang="T78">
                  <a:pos x="T4" y="T5"/>
                </a:cxn>
                <a:cxn ang="T79">
                  <a:pos x="T6" y="T7"/>
                </a:cxn>
                <a:cxn ang="T80">
                  <a:pos x="T8" y="T9"/>
                </a:cxn>
                <a:cxn ang="T81">
                  <a:pos x="T10" y="T11"/>
                </a:cxn>
                <a:cxn ang="T82">
                  <a:pos x="T12" y="T13"/>
                </a:cxn>
                <a:cxn ang="T83">
                  <a:pos x="T14" y="T15"/>
                </a:cxn>
                <a:cxn ang="T84">
                  <a:pos x="T16" y="T17"/>
                </a:cxn>
                <a:cxn ang="T85">
                  <a:pos x="T18" y="T19"/>
                </a:cxn>
                <a:cxn ang="T86">
                  <a:pos x="T20" y="T21"/>
                </a:cxn>
                <a:cxn ang="T87">
                  <a:pos x="T22" y="T23"/>
                </a:cxn>
                <a:cxn ang="T88">
                  <a:pos x="T24" y="T25"/>
                </a:cxn>
                <a:cxn ang="T89">
                  <a:pos x="T26" y="T27"/>
                </a:cxn>
                <a:cxn ang="T90">
                  <a:pos x="T28" y="T29"/>
                </a:cxn>
                <a:cxn ang="T91">
                  <a:pos x="T30" y="T31"/>
                </a:cxn>
                <a:cxn ang="T92">
                  <a:pos x="T32" y="T33"/>
                </a:cxn>
                <a:cxn ang="T93">
                  <a:pos x="T34" y="T35"/>
                </a:cxn>
                <a:cxn ang="T94">
                  <a:pos x="T36" y="T37"/>
                </a:cxn>
                <a:cxn ang="T95">
                  <a:pos x="T38" y="T39"/>
                </a:cxn>
                <a:cxn ang="T96">
                  <a:pos x="T40" y="T41"/>
                </a:cxn>
                <a:cxn ang="T97">
                  <a:pos x="T42" y="T43"/>
                </a:cxn>
                <a:cxn ang="T98">
                  <a:pos x="T44" y="T45"/>
                </a:cxn>
                <a:cxn ang="T99">
                  <a:pos x="T46" y="T47"/>
                </a:cxn>
                <a:cxn ang="T100">
                  <a:pos x="T48" y="T49"/>
                </a:cxn>
                <a:cxn ang="T101">
                  <a:pos x="T50" y="T51"/>
                </a:cxn>
                <a:cxn ang="T102">
                  <a:pos x="T52" y="T53"/>
                </a:cxn>
                <a:cxn ang="T103">
                  <a:pos x="T54" y="T55"/>
                </a:cxn>
                <a:cxn ang="T104">
                  <a:pos x="T56" y="T57"/>
                </a:cxn>
                <a:cxn ang="T105">
                  <a:pos x="T58" y="T59"/>
                </a:cxn>
                <a:cxn ang="T106">
                  <a:pos x="T60" y="T61"/>
                </a:cxn>
                <a:cxn ang="T107">
                  <a:pos x="T62" y="T63"/>
                </a:cxn>
                <a:cxn ang="T108">
                  <a:pos x="T64" y="T65"/>
                </a:cxn>
                <a:cxn ang="T109">
                  <a:pos x="T66" y="T67"/>
                </a:cxn>
                <a:cxn ang="T110">
                  <a:pos x="T68" y="T69"/>
                </a:cxn>
                <a:cxn ang="T111">
                  <a:pos x="T70" y="T71"/>
                </a:cxn>
                <a:cxn ang="T112">
                  <a:pos x="T72" y="T73"/>
                </a:cxn>
                <a:cxn ang="T113">
                  <a:pos x="T74" y="T75"/>
                </a:cxn>
              </a:cxnLst>
              <a:rect l="T114" t="T115" r="T116" b="T117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2" name="Rectangle 58"/>
            <p:cNvSpPr>
              <a:spLocks noChangeArrowheads="1"/>
            </p:cNvSpPr>
            <p:nvPr/>
          </p:nvSpPr>
          <p:spPr bwMode="auto">
            <a:xfrm>
              <a:off x="2743" y="3296"/>
              <a:ext cx="14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ts val="2100"/>
                </a:lnSpc>
                <a:buFont typeface="Times" pitchFamily="18" charset="0"/>
                <a:buNone/>
              </a:pPr>
              <a:endParaRPr lang="fr-CA"/>
            </a:p>
          </p:txBody>
        </p:sp>
        <p:sp>
          <p:nvSpPr>
            <p:cNvPr id="53" name="Freeform 59"/>
            <p:cNvSpPr>
              <a:spLocks noEditPoints="1"/>
            </p:cNvSpPr>
            <p:nvPr/>
          </p:nvSpPr>
          <p:spPr bwMode="auto">
            <a:xfrm>
              <a:off x="2725" y="3230"/>
              <a:ext cx="64" cy="148"/>
            </a:xfrm>
            <a:custGeom>
              <a:avLst/>
              <a:gdLst>
                <a:gd name="T0" fmla="*/ 0 w 258"/>
                <a:gd name="T1" fmla="*/ 0 h 593"/>
                <a:gd name="T2" fmla="*/ 0 w 258"/>
                <a:gd name="T3" fmla="*/ 0 h 593"/>
                <a:gd name="T4" fmla="*/ 0 w 258"/>
                <a:gd name="T5" fmla="*/ 0 h 593"/>
                <a:gd name="T6" fmla="*/ 0 w 258"/>
                <a:gd name="T7" fmla="*/ 0 h 593"/>
                <a:gd name="T8" fmla="*/ 0 w 258"/>
                <a:gd name="T9" fmla="*/ 0 h 593"/>
                <a:gd name="T10" fmla="*/ 0 w 258"/>
                <a:gd name="T11" fmla="*/ 0 h 593"/>
                <a:gd name="T12" fmla="*/ 0 w 258"/>
                <a:gd name="T13" fmla="*/ 0 h 593"/>
                <a:gd name="T14" fmla="*/ 0 w 258"/>
                <a:gd name="T15" fmla="*/ 0 h 593"/>
                <a:gd name="T16" fmla="*/ 0 w 258"/>
                <a:gd name="T17" fmla="*/ 0 h 593"/>
                <a:gd name="T18" fmla="*/ 0 w 258"/>
                <a:gd name="T19" fmla="*/ 0 h 593"/>
                <a:gd name="T20" fmla="*/ 0 w 258"/>
                <a:gd name="T21" fmla="*/ 0 h 593"/>
                <a:gd name="T22" fmla="*/ 0 w 258"/>
                <a:gd name="T23" fmla="*/ 0 h 593"/>
                <a:gd name="T24" fmla="*/ 0 w 258"/>
                <a:gd name="T25" fmla="*/ 0 h 593"/>
                <a:gd name="T26" fmla="*/ 0 w 258"/>
                <a:gd name="T27" fmla="*/ 0 h 593"/>
                <a:gd name="T28" fmla="*/ 0 w 258"/>
                <a:gd name="T29" fmla="*/ 0 h 593"/>
                <a:gd name="T30" fmla="*/ 0 w 258"/>
                <a:gd name="T31" fmla="*/ 0 h 593"/>
                <a:gd name="T32" fmla="*/ 0 w 258"/>
                <a:gd name="T33" fmla="*/ 0 h 593"/>
                <a:gd name="T34" fmla="*/ 0 w 258"/>
                <a:gd name="T35" fmla="*/ 0 h 593"/>
                <a:gd name="T36" fmla="*/ 0 w 258"/>
                <a:gd name="T37" fmla="*/ 0 h 593"/>
                <a:gd name="T38" fmla="*/ 0 w 258"/>
                <a:gd name="T39" fmla="*/ 0 h 593"/>
                <a:gd name="T40" fmla="*/ 0 w 258"/>
                <a:gd name="T41" fmla="*/ 0 h 593"/>
                <a:gd name="T42" fmla="*/ 0 w 258"/>
                <a:gd name="T43" fmla="*/ 0 h 593"/>
                <a:gd name="T44" fmla="*/ 0 w 258"/>
                <a:gd name="T45" fmla="*/ 0 h 593"/>
                <a:gd name="T46" fmla="*/ 0 w 258"/>
                <a:gd name="T47" fmla="*/ 0 h 593"/>
                <a:gd name="T48" fmla="*/ 0 w 258"/>
                <a:gd name="T49" fmla="*/ 0 h 593"/>
                <a:gd name="T50" fmla="*/ 0 w 258"/>
                <a:gd name="T51" fmla="*/ 0 h 593"/>
                <a:gd name="T52" fmla="*/ 0 w 258"/>
                <a:gd name="T53" fmla="*/ 0 h 593"/>
                <a:gd name="T54" fmla="*/ 0 w 258"/>
                <a:gd name="T55" fmla="*/ 0 h 593"/>
                <a:gd name="T56" fmla="*/ 0 w 258"/>
                <a:gd name="T57" fmla="*/ 0 h 593"/>
                <a:gd name="T58" fmla="*/ 0 w 258"/>
                <a:gd name="T59" fmla="*/ 0 h 593"/>
                <a:gd name="T60" fmla="*/ 0 w 258"/>
                <a:gd name="T61" fmla="*/ 0 h 593"/>
                <a:gd name="T62" fmla="*/ 0 w 258"/>
                <a:gd name="T63" fmla="*/ 0 h 593"/>
                <a:gd name="T64" fmla="*/ 0 w 258"/>
                <a:gd name="T65" fmla="*/ 0 h 593"/>
                <a:gd name="T66" fmla="*/ 0 w 258"/>
                <a:gd name="T67" fmla="*/ 0 h 593"/>
                <a:gd name="T68" fmla="*/ 0 w 258"/>
                <a:gd name="T69" fmla="*/ 0 h 593"/>
                <a:gd name="T70" fmla="*/ 0 w 258"/>
                <a:gd name="T71" fmla="*/ 0 h 593"/>
                <a:gd name="T72" fmla="*/ 0 w 258"/>
                <a:gd name="T73" fmla="*/ 0 h 593"/>
                <a:gd name="T74" fmla="*/ 0 w 258"/>
                <a:gd name="T75" fmla="*/ 0 h 593"/>
                <a:gd name="T76" fmla="*/ 0 w 258"/>
                <a:gd name="T77" fmla="*/ 0 h 593"/>
                <a:gd name="T78" fmla="*/ 0 w 258"/>
                <a:gd name="T79" fmla="*/ 0 h 593"/>
                <a:gd name="T80" fmla="*/ 0 w 258"/>
                <a:gd name="T81" fmla="*/ 0 h 593"/>
                <a:gd name="T82" fmla="*/ 0 w 258"/>
                <a:gd name="T83" fmla="*/ 0 h 593"/>
                <a:gd name="T84" fmla="*/ 0 w 258"/>
                <a:gd name="T85" fmla="*/ 0 h 593"/>
                <a:gd name="T86" fmla="*/ 0 w 258"/>
                <a:gd name="T87" fmla="*/ 0 h 593"/>
                <a:gd name="T88" fmla="*/ 0 w 258"/>
                <a:gd name="T89" fmla="*/ 0 h 593"/>
                <a:gd name="T90" fmla="*/ 0 w 258"/>
                <a:gd name="T91" fmla="*/ 0 h 593"/>
                <a:gd name="T92" fmla="*/ 0 w 258"/>
                <a:gd name="T93" fmla="*/ 0 h 593"/>
                <a:gd name="T94" fmla="*/ 0 w 258"/>
                <a:gd name="T95" fmla="*/ 0 h 593"/>
                <a:gd name="T96" fmla="*/ 0 w 258"/>
                <a:gd name="T97" fmla="*/ 0 h 593"/>
                <a:gd name="T98" fmla="*/ 0 w 258"/>
                <a:gd name="T99" fmla="*/ 0 h 593"/>
                <a:gd name="T100" fmla="*/ 0 w 258"/>
                <a:gd name="T101" fmla="*/ 0 h 593"/>
                <a:gd name="T102" fmla="*/ 0 w 258"/>
                <a:gd name="T103" fmla="*/ 0 h 593"/>
                <a:gd name="T104" fmla="*/ 0 w 258"/>
                <a:gd name="T105" fmla="*/ 0 h 593"/>
                <a:gd name="T106" fmla="*/ 0 w 258"/>
                <a:gd name="T107" fmla="*/ 0 h 593"/>
                <a:gd name="T108" fmla="*/ 0 w 258"/>
                <a:gd name="T109" fmla="*/ 0 h 593"/>
                <a:gd name="T110" fmla="*/ 0 w 258"/>
                <a:gd name="T111" fmla="*/ 0 h 593"/>
                <a:gd name="T112" fmla="*/ 0 w 258"/>
                <a:gd name="T113" fmla="*/ 0 h 593"/>
                <a:gd name="T114" fmla="*/ 0 w 258"/>
                <a:gd name="T115" fmla="*/ 0 h 593"/>
                <a:gd name="T116" fmla="*/ 0 w 258"/>
                <a:gd name="T117" fmla="*/ 0 h 593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60000 65536"/>
                <a:gd name="T175" fmla="*/ 0 60000 65536"/>
                <a:gd name="T176" fmla="*/ 0 60000 65536"/>
                <a:gd name="T177" fmla="*/ 0 w 258"/>
                <a:gd name="T178" fmla="*/ 0 h 593"/>
                <a:gd name="T179" fmla="*/ 258 w 258"/>
                <a:gd name="T180" fmla="*/ 593 h 593"/>
              </a:gdLst>
              <a:ahLst/>
              <a:cxnLst>
                <a:cxn ang="T118">
                  <a:pos x="T0" y="T1"/>
                </a:cxn>
                <a:cxn ang="T119">
                  <a:pos x="T2" y="T3"/>
                </a:cxn>
                <a:cxn ang="T120">
                  <a:pos x="T4" y="T5"/>
                </a:cxn>
                <a:cxn ang="T121">
                  <a:pos x="T6" y="T7"/>
                </a:cxn>
                <a:cxn ang="T122">
                  <a:pos x="T8" y="T9"/>
                </a:cxn>
                <a:cxn ang="T123">
                  <a:pos x="T10" y="T11"/>
                </a:cxn>
                <a:cxn ang="T124">
                  <a:pos x="T12" y="T13"/>
                </a:cxn>
                <a:cxn ang="T125">
                  <a:pos x="T14" y="T15"/>
                </a:cxn>
                <a:cxn ang="T126">
                  <a:pos x="T16" y="T17"/>
                </a:cxn>
                <a:cxn ang="T127">
                  <a:pos x="T18" y="T19"/>
                </a:cxn>
                <a:cxn ang="T128">
                  <a:pos x="T20" y="T21"/>
                </a:cxn>
                <a:cxn ang="T129">
                  <a:pos x="T22" y="T23"/>
                </a:cxn>
                <a:cxn ang="T130">
                  <a:pos x="T24" y="T25"/>
                </a:cxn>
                <a:cxn ang="T131">
                  <a:pos x="T26" y="T27"/>
                </a:cxn>
                <a:cxn ang="T132">
                  <a:pos x="T28" y="T29"/>
                </a:cxn>
                <a:cxn ang="T133">
                  <a:pos x="T30" y="T31"/>
                </a:cxn>
                <a:cxn ang="T134">
                  <a:pos x="T32" y="T33"/>
                </a:cxn>
                <a:cxn ang="T135">
                  <a:pos x="T34" y="T35"/>
                </a:cxn>
                <a:cxn ang="T136">
                  <a:pos x="T36" y="T37"/>
                </a:cxn>
                <a:cxn ang="T137">
                  <a:pos x="T38" y="T39"/>
                </a:cxn>
                <a:cxn ang="T138">
                  <a:pos x="T40" y="T41"/>
                </a:cxn>
                <a:cxn ang="T139">
                  <a:pos x="T42" y="T43"/>
                </a:cxn>
                <a:cxn ang="T140">
                  <a:pos x="T44" y="T45"/>
                </a:cxn>
                <a:cxn ang="T141">
                  <a:pos x="T46" y="T47"/>
                </a:cxn>
                <a:cxn ang="T142">
                  <a:pos x="T48" y="T49"/>
                </a:cxn>
                <a:cxn ang="T143">
                  <a:pos x="T50" y="T51"/>
                </a:cxn>
                <a:cxn ang="T144">
                  <a:pos x="T52" y="T53"/>
                </a:cxn>
                <a:cxn ang="T145">
                  <a:pos x="T54" y="T55"/>
                </a:cxn>
                <a:cxn ang="T146">
                  <a:pos x="T56" y="T57"/>
                </a:cxn>
                <a:cxn ang="T147">
                  <a:pos x="T58" y="T59"/>
                </a:cxn>
                <a:cxn ang="T148">
                  <a:pos x="T60" y="T61"/>
                </a:cxn>
                <a:cxn ang="T149">
                  <a:pos x="T62" y="T63"/>
                </a:cxn>
                <a:cxn ang="T150">
                  <a:pos x="T64" y="T65"/>
                </a:cxn>
                <a:cxn ang="T151">
                  <a:pos x="T66" y="T67"/>
                </a:cxn>
                <a:cxn ang="T152">
                  <a:pos x="T68" y="T69"/>
                </a:cxn>
                <a:cxn ang="T153">
                  <a:pos x="T70" y="T71"/>
                </a:cxn>
                <a:cxn ang="T154">
                  <a:pos x="T72" y="T73"/>
                </a:cxn>
                <a:cxn ang="T155">
                  <a:pos x="T74" y="T75"/>
                </a:cxn>
                <a:cxn ang="T156">
                  <a:pos x="T76" y="T77"/>
                </a:cxn>
                <a:cxn ang="T157">
                  <a:pos x="T78" y="T79"/>
                </a:cxn>
                <a:cxn ang="T158">
                  <a:pos x="T80" y="T81"/>
                </a:cxn>
                <a:cxn ang="T159">
                  <a:pos x="T82" y="T83"/>
                </a:cxn>
                <a:cxn ang="T160">
                  <a:pos x="T84" y="T85"/>
                </a:cxn>
                <a:cxn ang="T161">
                  <a:pos x="T86" y="T87"/>
                </a:cxn>
                <a:cxn ang="T162">
                  <a:pos x="T88" y="T89"/>
                </a:cxn>
                <a:cxn ang="T163">
                  <a:pos x="T90" y="T91"/>
                </a:cxn>
                <a:cxn ang="T164">
                  <a:pos x="T92" y="T93"/>
                </a:cxn>
                <a:cxn ang="T165">
                  <a:pos x="T94" y="T95"/>
                </a:cxn>
                <a:cxn ang="T166">
                  <a:pos x="T96" y="T97"/>
                </a:cxn>
                <a:cxn ang="T167">
                  <a:pos x="T98" y="T99"/>
                </a:cxn>
                <a:cxn ang="T168">
                  <a:pos x="T100" y="T101"/>
                </a:cxn>
                <a:cxn ang="T169">
                  <a:pos x="T102" y="T103"/>
                </a:cxn>
                <a:cxn ang="T170">
                  <a:pos x="T104" y="T105"/>
                </a:cxn>
                <a:cxn ang="T171">
                  <a:pos x="T106" y="T107"/>
                </a:cxn>
                <a:cxn ang="T172">
                  <a:pos x="T108" y="T109"/>
                </a:cxn>
                <a:cxn ang="T173">
                  <a:pos x="T110" y="T111"/>
                </a:cxn>
                <a:cxn ang="T174">
                  <a:pos x="T112" y="T113"/>
                </a:cxn>
                <a:cxn ang="T175">
                  <a:pos x="T114" y="T115"/>
                </a:cxn>
                <a:cxn ang="T176">
                  <a:pos x="T116" y="T117"/>
                </a:cxn>
              </a:cxnLst>
              <a:rect l="T177" t="T178" r="T179" b="T180"/>
              <a:pathLst>
                <a:path w="258" h="593">
                  <a:moveTo>
                    <a:pt x="142" y="559"/>
                  </a:moveTo>
                  <a:lnTo>
                    <a:pt x="143" y="567"/>
                  </a:lnTo>
                  <a:lnTo>
                    <a:pt x="144" y="573"/>
                  </a:lnTo>
                  <a:lnTo>
                    <a:pt x="152" y="583"/>
                  </a:lnTo>
                  <a:lnTo>
                    <a:pt x="162" y="590"/>
                  </a:lnTo>
                  <a:lnTo>
                    <a:pt x="168" y="593"/>
                  </a:lnTo>
                  <a:lnTo>
                    <a:pt x="174" y="593"/>
                  </a:lnTo>
                  <a:lnTo>
                    <a:pt x="181" y="593"/>
                  </a:lnTo>
                  <a:lnTo>
                    <a:pt x="186" y="590"/>
                  </a:lnTo>
                  <a:lnTo>
                    <a:pt x="197" y="584"/>
                  </a:lnTo>
                  <a:lnTo>
                    <a:pt x="204" y="573"/>
                  </a:lnTo>
                  <a:lnTo>
                    <a:pt x="205" y="568"/>
                  </a:lnTo>
                  <a:lnTo>
                    <a:pt x="207" y="560"/>
                  </a:lnTo>
                  <a:lnTo>
                    <a:pt x="207" y="559"/>
                  </a:lnTo>
                  <a:lnTo>
                    <a:pt x="207" y="175"/>
                  </a:lnTo>
                  <a:lnTo>
                    <a:pt x="209" y="171"/>
                  </a:lnTo>
                  <a:lnTo>
                    <a:pt x="213" y="169"/>
                  </a:lnTo>
                  <a:lnTo>
                    <a:pt x="218" y="171"/>
                  </a:lnTo>
                  <a:lnTo>
                    <a:pt x="219" y="175"/>
                  </a:lnTo>
                  <a:lnTo>
                    <a:pt x="219" y="333"/>
                  </a:lnTo>
                  <a:lnTo>
                    <a:pt x="221" y="341"/>
                  </a:lnTo>
                  <a:lnTo>
                    <a:pt x="225" y="347"/>
                  </a:lnTo>
                  <a:lnTo>
                    <a:pt x="231" y="350"/>
                  </a:lnTo>
                  <a:lnTo>
                    <a:pt x="238" y="352"/>
                  </a:lnTo>
                  <a:lnTo>
                    <a:pt x="246" y="350"/>
                  </a:lnTo>
                  <a:lnTo>
                    <a:pt x="252" y="347"/>
                  </a:lnTo>
                  <a:lnTo>
                    <a:pt x="257" y="341"/>
                  </a:lnTo>
                  <a:lnTo>
                    <a:pt x="258" y="333"/>
                  </a:lnTo>
                  <a:lnTo>
                    <a:pt x="258" y="145"/>
                  </a:lnTo>
                  <a:lnTo>
                    <a:pt x="257" y="138"/>
                  </a:lnTo>
                  <a:lnTo>
                    <a:pt x="252" y="132"/>
                  </a:lnTo>
                  <a:lnTo>
                    <a:pt x="246" y="128"/>
                  </a:lnTo>
                  <a:lnTo>
                    <a:pt x="238" y="127"/>
                  </a:lnTo>
                  <a:lnTo>
                    <a:pt x="20" y="127"/>
                  </a:lnTo>
                  <a:lnTo>
                    <a:pt x="13" y="128"/>
                  </a:lnTo>
                  <a:lnTo>
                    <a:pt x="7" y="132"/>
                  </a:lnTo>
                  <a:lnTo>
                    <a:pt x="3" y="138"/>
                  </a:lnTo>
                  <a:lnTo>
                    <a:pt x="0" y="145"/>
                  </a:lnTo>
                  <a:lnTo>
                    <a:pt x="0" y="333"/>
                  </a:lnTo>
                  <a:lnTo>
                    <a:pt x="3" y="341"/>
                  </a:lnTo>
                  <a:lnTo>
                    <a:pt x="7" y="347"/>
                  </a:lnTo>
                  <a:lnTo>
                    <a:pt x="13" y="350"/>
                  </a:lnTo>
                  <a:lnTo>
                    <a:pt x="20" y="352"/>
                  </a:lnTo>
                  <a:lnTo>
                    <a:pt x="27" y="350"/>
                  </a:lnTo>
                  <a:lnTo>
                    <a:pt x="33" y="347"/>
                  </a:lnTo>
                  <a:lnTo>
                    <a:pt x="38" y="341"/>
                  </a:lnTo>
                  <a:lnTo>
                    <a:pt x="40" y="333"/>
                  </a:lnTo>
                  <a:lnTo>
                    <a:pt x="40" y="175"/>
                  </a:lnTo>
                  <a:lnTo>
                    <a:pt x="41" y="171"/>
                  </a:lnTo>
                  <a:lnTo>
                    <a:pt x="46" y="169"/>
                  </a:lnTo>
                  <a:lnTo>
                    <a:pt x="50" y="171"/>
                  </a:lnTo>
                  <a:lnTo>
                    <a:pt x="52" y="175"/>
                  </a:lnTo>
                  <a:lnTo>
                    <a:pt x="52" y="559"/>
                  </a:lnTo>
                  <a:lnTo>
                    <a:pt x="53" y="567"/>
                  </a:lnTo>
                  <a:lnTo>
                    <a:pt x="54" y="573"/>
                  </a:lnTo>
                  <a:lnTo>
                    <a:pt x="61" y="583"/>
                  </a:lnTo>
                  <a:lnTo>
                    <a:pt x="71" y="590"/>
                  </a:lnTo>
                  <a:lnTo>
                    <a:pt x="77" y="593"/>
                  </a:lnTo>
                  <a:lnTo>
                    <a:pt x="83" y="593"/>
                  </a:lnTo>
                  <a:lnTo>
                    <a:pt x="91" y="593"/>
                  </a:lnTo>
                  <a:lnTo>
                    <a:pt x="97" y="590"/>
                  </a:lnTo>
                  <a:lnTo>
                    <a:pt x="107" y="584"/>
                  </a:lnTo>
                  <a:lnTo>
                    <a:pt x="114" y="573"/>
                  </a:lnTo>
                  <a:lnTo>
                    <a:pt x="116" y="568"/>
                  </a:lnTo>
                  <a:lnTo>
                    <a:pt x="116" y="560"/>
                  </a:lnTo>
                  <a:lnTo>
                    <a:pt x="116" y="559"/>
                  </a:lnTo>
                  <a:lnTo>
                    <a:pt x="116" y="359"/>
                  </a:lnTo>
                  <a:lnTo>
                    <a:pt x="118" y="354"/>
                  </a:lnTo>
                  <a:lnTo>
                    <a:pt x="120" y="349"/>
                  </a:lnTo>
                  <a:lnTo>
                    <a:pt x="125" y="347"/>
                  </a:lnTo>
                  <a:lnTo>
                    <a:pt x="130" y="346"/>
                  </a:lnTo>
                  <a:lnTo>
                    <a:pt x="135" y="347"/>
                  </a:lnTo>
                  <a:lnTo>
                    <a:pt x="138" y="349"/>
                  </a:lnTo>
                  <a:lnTo>
                    <a:pt x="141" y="354"/>
                  </a:lnTo>
                  <a:lnTo>
                    <a:pt x="142" y="359"/>
                  </a:lnTo>
                  <a:lnTo>
                    <a:pt x="142" y="559"/>
                  </a:lnTo>
                  <a:close/>
                  <a:moveTo>
                    <a:pt x="72" y="56"/>
                  </a:moveTo>
                  <a:lnTo>
                    <a:pt x="74" y="45"/>
                  </a:lnTo>
                  <a:lnTo>
                    <a:pt x="77" y="34"/>
                  </a:lnTo>
                  <a:lnTo>
                    <a:pt x="82" y="24"/>
                  </a:lnTo>
                  <a:lnTo>
                    <a:pt x="90" y="17"/>
                  </a:lnTo>
                  <a:lnTo>
                    <a:pt x="97" y="10"/>
                  </a:lnTo>
                  <a:lnTo>
                    <a:pt x="107" y="5"/>
                  </a:lnTo>
                  <a:lnTo>
                    <a:pt x="118" y="1"/>
                  </a:lnTo>
                  <a:lnTo>
                    <a:pt x="130" y="0"/>
                  </a:lnTo>
                  <a:lnTo>
                    <a:pt x="141" y="1"/>
                  </a:lnTo>
                  <a:lnTo>
                    <a:pt x="152" y="5"/>
                  </a:lnTo>
                  <a:lnTo>
                    <a:pt x="162" y="10"/>
                  </a:lnTo>
                  <a:lnTo>
                    <a:pt x="170" y="17"/>
                  </a:lnTo>
                  <a:lnTo>
                    <a:pt x="176" y="24"/>
                  </a:lnTo>
                  <a:lnTo>
                    <a:pt x="182" y="34"/>
                  </a:lnTo>
                  <a:lnTo>
                    <a:pt x="186" y="45"/>
                  </a:lnTo>
                  <a:lnTo>
                    <a:pt x="186" y="56"/>
                  </a:lnTo>
                  <a:lnTo>
                    <a:pt x="186" y="68"/>
                  </a:lnTo>
                  <a:lnTo>
                    <a:pt x="182" y="79"/>
                  </a:lnTo>
                  <a:lnTo>
                    <a:pt x="176" y="87"/>
                  </a:lnTo>
                  <a:lnTo>
                    <a:pt x="170" y="96"/>
                  </a:lnTo>
                  <a:lnTo>
                    <a:pt x="162" y="103"/>
                  </a:lnTo>
                  <a:lnTo>
                    <a:pt x="152" y="108"/>
                  </a:lnTo>
                  <a:lnTo>
                    <a:pt x="141" y="112"/>
                  </a:lnTo>
                  <a:lnTo>
                    <a:pt x="130" y="112"/>
                  </a:lnTo>
                  <a:lnTo>
                    <a:pt x="118" y="112"/>
                  </a:lnTo>
                  <a:lnTo>
                    <a:pt x="107" y="108"/>
                  </a:lnTo>
                  <a:lnTo>
                    <a:pt x="97" y="103"/>
                  </a:lnTo>
                  <a:lnTo>
                    <a:pt x="90" y="96"/>
                  </a:lnTo>
                  <a:lnTo>
                    <a:pt x="82" y="87"/>
                  </a:lnTo>
                  <a:lnTo>
                    <a:pt x="77" y="79"/>
                  </a:lnTo>
                  <a:lnTo>
                    <a:pt x="74" y="68"/>
                  </a:lnTo>
                  <a:lnTo>
                    <a:pt x="72" y="56"/>
                  </a:lnTo>
                  <a:close/>
                </a:path>
              </a:pathLst>
            </a:custGeom>
            <a:solidFill>
              <a:srgbClr val="0008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4" name="Rectangle 60"/>
            <p:cNvSpPr>
              <a:spLocks noChangeArrowheads="1"/>
            </p:cNvSpPr>
            <p:nvPr/>
          </p:nvSpPr>
          <p:spPr bwMode="auto">
            <a:xfrm>
              <a:off x="2793" y="3224"/>
              <a:ext cx="7" cy="15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ts val="2100"/>
                </a:lnSpc>
                <a:buFont typeface="Times" pitchFamily="18" charset="0"/>
                <a:buNone/>
              </a:pPr>
              <a:endParaRPr lang="fr-CA"/>
            </a:p>
          </p:txBody>
        </p:sp>
        <p:sp>
          <p:nvSpPr>
            <p:cNvPr id="55" name="Freeform 61"/>
            <p:cNvSpPr>
              <a:spLocks noEditPoints="1"/>
            </p:cNvSpPr>
            <p:nvPr/>
          </p:nvSpPr>
          <p:spPr bwMode="auto">
            <a:xfrm>
              <a:off x="2433" y="357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1 h 1"/>
                <a:gd name="T50" fmla="*/ 0 w 1"/>
                <a:gd name="T51" fmla="*/ 1 h 1"/>
                <a:gd name="T52" fmla="*/ 0 w 1"/>
                <a:gd name="T53" fmla="*/ 1 h 1"/>
                <a:gd name="T54" fmla="*/ 0 w 1"/>
                <a:gd name="T55" fmla="*/ 1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1 h 1"/>
                <a:gd name="T64" fmla="*/ 0 w 1"/>
                <a:gd name="T65" fmla="*/ 1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w 1"/>
                <a:gd name="T77" fmla="*/ 0 h 1"/>
                <a:gd name="T78" fmla="*/ 0 w 1"/>
                <a:gd name="T79" fmla="*/ 0 h 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"/>
                <a:gd name="T121" fmla="*/ 0 h 1"/>
                <a:gd name="T122" fmla="*/ 1 w 1"/>
                <a:gd name="T123" fmla="*/ 1 h 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6" name="Freeform 62"/>
            <p:cNvSpPr>
              <a:spLocks noEditPoints="1"/>
            </p:cNvSpPr>
            <p:nvPr/>
          </p:nvSpPr>
          <p:spPr bwMode="auto">
            <a:xfrm>
              <a:off x="2433" y="357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1 h 1"/>
                <a:gd name="T50" fmla="*/ 0 w 1"/>
                <a:gd name="T51" fmla="*/ 1 h 1"/>
                <a:gd name="T52" fmla="*/ 0 w 1"/>
                <a:gd name="T53" fmla="*/ 1 h 1"/>
                <a:gd name="T54" fmla="*/ 0 w 1"/>
                <a:gd name="T55" fmla="*/ 1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1 h 1"/>
                <a:gd name="T64" fmla="*/ 0 w 1"/>
                <a:gd name="T65" fmla="*/ 1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w 1"/>
                <a:gd name="T77" fmla="*/ 0 h 1"/>
                <a:gd name="T78" fmla="*/ 0 w 1"/>
                <a:gd name="T79" fmla="*/ 0 h 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"/>
                <a:gd name="T121" fmla="*/ 0 h 1"/>
                <a:gd name="T122" fmla="*/ 1 w 1"/>
                <a:gd name="T123" fmla="*/ 1 h 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7" name="Freeform 63"/>
            <p:cNvSpPr>
              <a:spLocks noEditPoints="1"/>
            </p:cNvSpPr>
            <p:nvPr/>
          </p:nvSpPr>
          <p:spPr bwMode="auto">
            <a:xfrm>
              <a:off x="2433" y="3576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0 h 1"/>
                <a:gd name="T48" fmla="*/ 0 w 1"/>
                <a:gd name="T49" fmla="*/ 1 h 1"/>
                <a:gd name="T50" fmla="*/ 0 w 1"/>
                <a:gd name="T51" fmla="*/ 1 h 1"/>
                <a:gd name="T52" fmla="*/ 0 w 1"/>
                <a:gd name="T53" fmla="*/ 1 h 1"/>
                <a:gd name="T54" fmla="*/ 0 w 1"/>
                <a:gd name="T55" fmla="*/ 1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1 h 1"/>
                <a:gd name="T64" fmla="*/ 0 w 1"/>
                <a:gd name="T65" fmla="*/ 1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w 1"/>
                <a:gd name="T77" fmla="*/ 0 h 1"/>
                <a:gd name="T78" fmla="*/ 0 w 1"/>
                <a:gd name="T79" fmla="*/ 0 h 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"/>
                <a:gd name="T121" fmla="*/ 0 h 1"/>
                <a:gd name="T122" fmla="*/ 1 w 1"/>
                <a:gd name="T123" fmla="*/ 1 h 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58" name="Rectangle 64"/>
            <p:cNvSpPr>
              <a:spLocks noChangeArrowheads="1"/>
            </p:cNvSpPr>
            <p:nvPr/>
          </p:nvSpPr>
          <p:spPr bwMode="auto">
            <a:xfrm>
              <a:off x="2426" y="3568"/>
              <a:ext cx="14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ts val="2100"/>
                </a:lnSpc>
                <a:buFont typeface="Times" pitchFamily="18" charset="0"/>
                <a:buNone/>
              </a:pPr>
              <a:endParaRPr lang="fr-CA"/>
            </a:p>
          </p:txBody>
        </p:sp>
        <p:sp>
          <p:nvSpPr>
            <p:cNvPr id="59" name="Freeform 65"/>
            <p:cNvSpPr>
              <a:spLocks noEditPoints="1"/>
            </p:cNvSpPr>
            <p:nvPr/>
          </p:nvSpPr>
          <p:spPr bwMode="auto">
            <a:xfrm>
              <a:off x="2408" y="3501"/>
              <a:ext cx="64" cy="149"/>
            </a:xfrm>
            <a:custGeom>
              <a:avLst/>
              <a:gdLst>
                <a:gd name="T0" fmla="*/ 0 w 258"/>
                <a:gd name="T1" fmla="*/ 1 h 593"/>
                <a:gd name="T2" fmla="*/ 0 w 258"/>
                <a:gd name="T3" fmla="*/ 1 h 593"/>
                <a:gd name="T4" fmla="*/ 0 w 258"/>
                <a:gd name="T5" fmla="*/ 1 h 593"/>
                <a:gd name="T6" fmla="*/ 0 w 258"/>
                <a:gd name="T7" fmla="*/ 1 h 593"/>
                <a:gd name="T8" fmla="*/ 0 w 258"/>
                <a:gd name="T9" fmla="*/ 1 h 593"/>
                <a:gd name="T10" fmla="*/ 0 w 258"/>
                <a:gd name="T11" fmla="*/ 1 h 593"/>
                <a:gd name="T12" fmla="*/ 0 w 258"/>
                <a:gd name="T13" fmla="*/ 1 h 593"/>
                <a:gd name="T14" fmla="*/ 0 w 258"/>
                <a:gd name="T15" fmla="*/ 0 h 593"/>
                <a:gd name="T16" fmla="*/ 0 w 258"/>
                <a:gd name="T17" fmla="*/ 0 h 593"/>
                <a:gd name="T18" fmla="*/ 0 w 258"/>
                <a:gd name="T19" fmla="*/ 0 h 593"/>
                <a:gd name="T20" fmla="*/ 0 w 258"/>
                <a:gd name="T21" fmla="*/ 0 h 593"/>
                <a:gd name="T22" fmla="*/ 0 w 258"/>
                <a:gd name="T23" fmla="*/ 1 h 593"/>
                <a:gd name="T24" fmla="*/ 0 w 258"/>
                <a:gd name="T25" fmla="*/ 1 h 593"/>
                <a:gd name="T26" fmla="*/ 0 w 258"/>
                <a:gd name="T27" fmla="*/ 1 h 593"/>
                <a:gd name="T28" fmla="*/ 0 w 258"/>
                <a:gd name="T29" fmla="*/ 0 h 593"/>
                <a:gd name="T30" fmla="*/ 0 w 258"/>
                <a:gd name="T31" fmla="*/ 0 h 593"/>
                <a:gd name="T32" fmla="*/ 0 w 258"/>
                <a:gd name="T33" fmla="*/ 0 h 593"/>
                <a:gd name="T34" fmla="*/ 0 w 258"/>
                <a:gd name="T35" fmla="*/ 0 h 593"/>
                <a:gd name="T36" fmla="*/ 0 w 258"/>
                <a:gd name="T37" fmla="*/ 0 h 593"/>
                <a:gd name="T38" fmla="*/ 0 w 258"/>
                <a:gd name="T39" fmla="*/ 0 h 593"/>
                <a:gd name="T40" fmla="*/ 0 w 258"/>
                <a:gd name="T41" fmla="*/ 0 h 593"/>
                <a:gd name="T42" fmla="*/ 0 w 258"/>
                <a:gd name="T43" fmla="*/ 1 h 593"/>
                <a:gd name="T44" fmla="*/ 0 w 258"/>
                <a:gd name="T45" fmla="*/ 1 h 593"/>
                <a:gd name="T46" fmla="*/ 0 w 258"/>
                <a:gd name="T47" fmla="*/ 1 h 593"/>
                <a:gd name="T48" fmla="*/ 0 w 258"/>
                <a:gd name="T49" fmla="*/ 1 h 593"/>
                <a:gd name="T50" fmla="*/ 0 w 258"/>
                <a:gd name="T51" fmla="*/ 0 h 593"/>
                <a:gd name="T52" fmla="*/ 0 w 258"/>
                <a:gd name="T53" fmla="*/ 0 h 593"/>
                <a:gd name="T54" fmla="*/ 0 w 258"/>
                <a:gd name="T55" fmla="*/ 0 h 593"/>
                <a:gd name="T56" fmla="*/ 0 w 258"/>
                <a:gd name="T57" fmla="*/ 1 h 593"/>
                <a:gd name="T58" fmla="*/ 0 w 258"/>
                <a:gd name="T59" fmla="*/ 1 h 593"/>
                <a:gd name="T60" fmla="*/ 0 w 258"/>
                <a:gd name="T61" fmla="*/ 1 h 593"/>
                <a:gd name="T62" fmla="*/ 0 w 258"/>
                <a:gd name="T63" fmla="*/ 1 h 593"/>
                <a:gd name="T64" fmla="*/ 0 w 258"/>
                <a:gd name="T65" fmla="*/ 1 h 593"/>
                <a:gd name="T66" fmla="*/ 0 w 258"/>
                <a:gd name="T67" fmla="*/ 1 h 593"/>
                <a:gd name="T68" fmla="*/ 0 w 258"/>
                <a:gd name="T69" fmla="*/ 1 h 593"/>
                <a:gd name="T70" fmla="*/ 0 w 258"/>
                <a:gd name="T71" fmla="*/ 1 h 593"/>
                <a:gd name="T72" fmla="*/ 0 w 258"/>
                <a:gd name="T73" fmla="*/ 1 h 593"/>
                <a:gd name="T74" fmla="*/ 0 w 258"/>
                <a:gd name="T75" fmla="*/ 1 h 593"/>
                <a:gd name="T76" fmla="*/ 0 w 258"/>
                <a:gd name="T77" fmla="*/ 1 h 593"/>
                <a:gd name="T78" fmla="*/ 0 w 258"/>
                <a:gd name="T79" fmla="*/ 1 h 593"/>
                <a:gd name="T80" fmla="*/ 0 w 258"/>
                <a:gd name="T81" fmla="*/ 1 h 593"/>
                <a:gd name="T82" fmla="*/ 0 w 258"/>
                <a:gd name="T83" fmla="*/ 0 h 593"/>
                <a:gd name="T84" fmla="*/ 0 w 258"/>
                <a:gd name="T85" fmla="*/ 0 h 593"/>
                <a:gd name="T86" fmla="*/ 0 w 258"/>
                <a:gd name="T87" fmla="*/ 0 h 593"/>
                <a:gd name="T88" fmla="*/ 0 w 258"/>
                <a:gd name="T89" fmla="*/ 0 h 593"/>
                <a:gd name="T90" fmla="*/ 0 w 258"/>
                <a:gd name="T91" fmla="*/ 0 h 593"/>
                <a:gd name="T92" fmla="*/ 0 w 258"/>
                <a:gd name="T93" fmla="*/ 0 h 593"/>
                <a:gd name="T94" fmla="*/ 0 w 258"/>
                <a:gd name="T95" fmla="*/ 0 h 593"/>
                <a:gd name="T96" fmla="*/ 0 w 258"/>
                <a:gd name="T97" fmla="*/ 0 h 593"/>
                <a:gd name="T98" fmla="*/ 0 w 258"/>
                <a:gd name="T99" fmla="*/ 0 h 593"/>
                <a:gd name="T100" fmla="*/ 0 w 258"/>
                <a:gd name="T101" fmla="*/ 0 h 593"/>
                <a:gd name="T102" fmla="*/ 0 w 258"/>
                <a:gd name="T103" fmla="*/ 0 h 593"/>
                <a:gd name="T104" fmla="*/ 0 w 258"/>
                <a:gd name="T105" fmla="*/ 0 h 593"/>
                <a:gd name="T106" fmla="*/ 0 w 258"/>
                <a:gd name="T107" fmla="*/ 0 h 593"/>
                <a:gd name="T108" fmla="*/ 0 w 258"/>
                <a:gd name="T109" fmla="*/ 0 h 593"/>
                <a:gd name="T110" fmla="*/ 0 w 258"/>
                <a:gd name="T111" fmla="*/ 0 h 593"/>
                <a:gd name="T112" fmla="*/ 0 w 258"/>
                <a:gd name="T113" fmla="*/ 0 h 593"/>
                <a:gd name="T114" fmla="*/ 0 w 258"/>
                <a:gd name="T115" fmla="*/ 0 h 593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60000 65536"/>
                <a:gd name="T172" fmla="*/ 0 60000 65536"/>
                <a:gd name="T173" fmla="*/ 0 60000 65536"/>
                <a:gd name="T174" fmla="*/ 0 w 258"/>
                <a:gd name="T175" fmla="*/ 0 h 593"/>
                <a:gd name="T176" fmla="*/ 258 w 258"/>
                <a:gd name="T177" fmla="*/ 593 h 593"/>
              </a:gdLst>
              <a:ahLst/>
              <a:cxnLst>
                <a:cxn ang="T116">
                  <a:pos x="T0" y="T1"/>
                </a:cxn>
                <a:cxn ang="T117">
                  <a:pos x="T2" y="T3"/>
                </a:cxn>
                <a:cxn ang="T118">
                  <a:pos x="T4" y="T5"/>
                </a:cxn>
                <a:cxn ang="T119">
                  <a:pos x="T6" y="T7"/>
                </a:cxn>
                <a:cxn ang="T120">
                  <a:pos x="T8" y="T9"/>
                </a:cxn>
                <a:cxn ang="T121">
                  <a:pos x="T10" y="T11"/>
                </a:cxn>
                <a:cxn ang="T122">
                  <a:pos x="T12" y="T13"/>
                </a:cxn>
                <a:cxn ang="T123">
                  <a:pos x="T14" y="T15"/>
                </a:cxn>
                <a:cxn ang="T124">
                  <a:pos x="T16" y="T17"/>
                </a:cxn>
                <a:cxn ang="T125">
                  <a:pos x="T18" y="T19"/>
                </a:cxn>
                <a:cxn ang="T126">
                  <a:pos x="T20" y="T21"/>
                </a:cxn>
                <a:cxn ang="T127">
                  <a:pos x="T22" y="T23"/>
                </a:cxn>
                <a:cxn ang="T128">
                  <a:pos x="T24" y="T25"/>
                </a:cxn>
                <a:cxn ang="T129">
                  <a:pos x="T26" y="T27"/>
                </a:cxn>
                <a:cxn ang="T130">
                  <a:pos x="T28" y="T29"/>
                </a:cxn>
                <a:cxn ang="T131">
                  <a:pos x="T30" y="T31"/>
                </a:cxn>
                <a:cxn ang="T132">
                  <a:pos x="T32" y="T33"/>
                </a:cxn>
                <a:cxn ang="T133">
                  <a:pos x="T34" y="T35"/>
                </a:cxn>
                <a:cxn ang="T134">
                  <a:pos x="T36" y="T37"/>
                </a:cxn>
                <a:cxn ang="T135">
                  <a:pos x="T38" y="T39"/>
                </a:cxn>
                <a:cxn ang="T136">
                  <a:pos x="T40" y="T41"/>
                </a:cxn>
                <a:cxn ang="T137">
                  <a:pos x="T42" y="T43"/>
                </a:cxn>
                <a:cxn ang="T138">
                  <a:pos x="T44" y="T45"/>
                </a:cxn>
                <a:cxn ang="T139">
                  <a:pos x="T46" y="T47"/>
                </a:cxn>
                <a:cxn ang="T140">
                  <a:pos x="T48" y="T49"/>
                </a:cxn>
                <a:cxn ang="T141">
                  <a:pos x="T50" y="T51"/>
                </a:cxn>
                <a:cxn ang="T142">
                  <a:pos x="T52" y="T53"/>
                </a:cxn>
                <a:cxn ang="T143">
                  <a:pos x="T54" y="T55"/>
                </a:cxn>
                <a:cxn ang="T144">
                  <a:pos x="T56" y="T57"/>
                </a:cxn>
                <a:cxn ang="T145">
                  <a:pos x="T58" y="T59"/>
                </a:cxn>
                <a:cxn ang="T146">
                  <a:pos x="T60" y="T61"/>
                </a:cxn>
                <a:cxn ang="T147">
                  <a:pos x="T62" y="T63"/>
                </a:cxn>
                <a:cxn ang="T148">
                  <a:pos x="T64" y="T65"/>
                </a:cxn>
                <a:cxn ang="T149">
                  <a:pos x="T66" y="T67"/>
                </a:cxn>
                <a:cxn ang="T150">
                  <a:pos x="T68" y="T69"/>
                </a:cxn>
                <a:cxn ang="T151">
                  <a:pos x="T70" y="T71"/>
                </a:cxn>
                <a:cxn ang="T152">
                  <a:pos x="T72" y="T73"/>
                </a:cxn>
                <a:cxn ang="T153">
                  <a:pos x="T74" y="T75"/>
                </a:cxn>
                <a:cxn ang="T154">
                  <a:pos x="T76" y="T77"/>
                </a:cxn>
                <a:cxn ang="T155">
                  <a:pos x="T78" y="T79"/>
                </a:cxn>
                <a:cxn ang="T156">
                  <a:pos x="T80" y="T81"/>
                </a:cxn>
                <a:cxn ang="T157">
                  <a:pos x="T82" y="T83"/>
                </a:cxn>
                <a:cxn ang="T158">
                  <a:pos x="T84" y="T85"/>
                </a:cxn>
                <a:cxn ang="T159">
                  <a:pos x="T86" y="T87"/>
                </a:cxn>
                <a:cxn ang="T160">
                  <a:pos x="T88" y="T89"/>
                </a:cxn>
                <a:cxn ang="T161">
                  <a:pos x="T90" y="T91"/>
                </a:cxn>
                <a:cxn ang="T162">
                  <a:pos x="T92" y="T93"/>
                </a:cxn>
                <a:cxn ang="T163">
                  <a:pos x="T94" y="T95"/>
                </a:cxn>
                <a:cxn ang="T164">
                  <a:pos x="T96" y="T97"/>
                </a:cxn>
                <a:cxn ang="T165">
                  <a:pos x="T98" y="T99"/>
                </a:cxn>
                <a:cxn ang="T166">
                  <a:pos x="T100" y="T101"/>
                </a:cxn>
                <a:cxn ang="T167">
                  <a:pos x="T102" y="T103"/>
                </a:cxn>
                <a:cxn ang="T168">
                  <a:pos x="T104" y="T105"/>
                </a:cxn>
                <a:cxn ang="T169">
                  <a:pos x="T106" y="T107"/>
                </a:cxn>
                <a:cxn ang="T170">
                  <a:pos x="T108" y="T109"/>
                </a:cxn>
                <a:cxn ang="T171">
                  <a:pos x="T110" y="T111"/>
                </a:cxn>
                <a:cxn ang="T172">
                  <a:pos x="T112" y="T113"/>
                </a:cxn>
                <a:cxn ang="T173">
                  <a:pos x="T114" y="T115"/>
                </a:cxn>
              </a:cxnLst>
              <a:rect l="T174" t="T175" r="T176" b="T177"/>
              <a:pathLst>
                <a:path w="258" h="593">
                  <a:moveTo>
                    <a:pt x="142" y="559"/>
                  </a:moveTo>
                  <a:lnTo>
                    <a:pt x="143" y="567"/>
                  </a:lnTo>
                  <a:lnTo>
                    <a:pt x="144" y="573"/>
                  </a:lnTo>
                  <a:lnTo>
                    <a:pt x="152" y="583"/>
                  </a:lnTo>
                  <a:lnTo>
                    <a:pt x="161" y="590"/>
                  </a:lnTo>
                  <a:lnTo>
                    <a:pt x="168" y="593"/>
                  </a:lnTo>
                  <a:lnTo>
                    <a:pt x="174" y="593"/>
                  </a:lnTo>
                  <a:lnTo>
                    <a:pt x="181" y="593"/>
                  </a:lnTo>
                  <a:lnTo>
                    <a:pt x="186" y="590"/>
                  </a:lnTo>
                  <a:lnTo>
                    <a:pt x="197" y="584"/>
                  </a:lnTo>
                  <a:lnTo>
                    <a:pt x="204" y="573"/>
                  </a:lnTo>
                  <a:lnTo>
                    <a:pt x="205" y="568"/>
                  </a:lnTo>
                  <a:lnTo>
                    <a:pt x="207" y="560"/>
                  </a:lnTo>
                  <a:lnTo>
                    <a:pt x="207" y="559"/>
                  </a:lnTo>
                  <a:lnTo>
                    <a:pt x="207" y="175"/>
                  </a:lnTo>
                  <a:lnTo>
                    <a:pt x="209" y="171"/>
                  </a:lnTo>
                  <a:lnTo>
                    <a:pt x="213" y="169"/>
                  </a:lnTo>
                  <a:lnTo>
                    <a:pt x="218" y="171"/>
                  </a:lnTo>
                  <a:lnTo>
                    <a:pt x="219" y="175"/>
                  </a:lnTo>
                  <a:lnTo>
                    <a:pt x="219" y="333"/>
                  </a:lnTo>
                  <a:lnTo>
                    <a:pt x="221" y="341"/>
                  </a:lnTo>
                  <a:lnTo>
                    <a:pt x="225" y="347"/>
                  </a:lnTo>
                  <a:lnTo>
                    <a:pt x="231" y="350"/>
                  </a:lnTo>
                  <a:lnTo>
                    <a:pt x="238" y="352"/>
                  </a:lnTo>
                  <a:lnTo>
                    <a:pt x="246" y="350"/>
                  </a:lnTo>
                  <a:lnTo>
                    <a:pt x="252" y="347"/>
                  </a:lnTo>
                  <a:lnTo>
                    <a:pt x="257" y="341"/>
                  </a:lnTo>
                  <a:lnTo>
                    <a:pt x="258" y="333"/>
                  </a:lnTo>
                  <a:lnTo>
                    <a:pt x="258" y="145"/>
                  </a:lnTo>
                  <a:lnTo>
                    <a:pt x="257" y="138"/>
                  </a:lnTo>
                  <a:lnTo>
                    <a:pt x="252" y="132"/>
                  </a:lnTo>
                  <a:lnTo>
                    <a:pt x="246" y="128"/>
                  </a:lnTo>
                  <a:lnTo>
                    <a:pt x="238" y="127"/>
                  </a:lnTo>
                  <a:lnTo>
                    <a:pt x="20" y="127"/>
                  </a:lnTo>
                  <a:lnTo>
                    <a:pt x="13" y="128"/>
                  </a:lnTo>
                  <a:lnTo>
                    <a:pt x="6" y="132"/>
                  </a:lnTo>
                  <a:lnTo>
                    <a:pt x="3" y="138"/>
                  </a:lnTo>
                  <a:lnTo>
                    <a:pt x="0" y="145"/>
                  </a:lnTo>
                  <a:lnTo>
                    <a:pt x="0" y="333"/>
                  </a:lnTo>
                  <a:lnTo>
                    <a:pt x="3" y="341"/>
                  </a:lnTo>
                  <a:lnTo>
                    <a:pt x="6" y="347"/>
                  </a:lnTo>
                  <a:lnTo>
                    <a:pt x="13" y="350"/>
                  </a:lnTo>
                  <a:lnTo>
                    <a:pt x="20" y="352"/>
                  </a:lnTo>
                  <a:lnTo>
                    <a:pt x="27" y="350"/>
                  </a:lnTo>
                  <a:lnTo>
                    <a:pt x="33" y="347"/>
                  </a:lnTo>
                  <a:lnTo>
                    <a:pt x="38" y="341"/>
                  </a:lnTo>
                  <a:lnTo>
                    <a:pt x="39" y="333"/>
                  </a:lnTo>
                  <a:lnTo>
                    <a:pt x="39" y="175"/>
                  </a:lnTo>
                  <a:lnTo>
                    <a:pt x="41" y="171"/>
                  </a:lnTo>
                  <a:lnTo>
                    <a:pt x="46" y="169"/>
                  </a:lnTo>
                  <a:lnTo>
                    <a:pt x="50" y="171"/>
                  </a:lnTo>
                  <a:lnTo>
                    <a:pt x="52" y="175"/>
                  </a:lnTo>
                  <a:lnTo>
                    <a:pt x="52" y="559"/>
                  </a:lnTo>
                  <a:lnTo>
                    <a:pt x="53" y="567"/>
                  </a:lnTo>
                  <a:lnTo>
                    <a:pt x="54" y="573"/>
                  </a:lnTo>
                  <a:lnTo>
                    <a:pt x="61" y="583"/>
                  </a:lnTo>
                  <a:lnTo>
                    <a:pt x="71" y="590"/>
                  </a:lnTo>
                  <a:lnTo>
                    <a:pt x="77" y="593"/>
                  </a:lnTo>
                  <a:lnTo>
                    <a:pt x="83" y="593"/>
                  </a:lnTo>
                  <a:lnTo>
                    <a:pt x="91" y="593"/>
                  </a:lnTo>
                  <a:lnTo>
                    <a:pt x="97" y="590"/>
                  </a:lnTo>
                  <a:lnTo>
                    <a:pt x="107" y="584"/>
                  </a:lnTo>
                  <a:lnTo>
                    <a:pt x="114" y="573"/>
                  </a:lnTo>
                  <a:lnTo>
                    <a:pt x="116" y="568"/>
                  </a:lnTo>
                  <a:lnTo>
                    <a:pt x="116" y="560"/>
                  </a:lnTo>
                  <a:lnTo>
                    <a:pt x="116" y="559"/>
                  </a:lnTo>
                  <a:lnTo>
                    <a:pt x="116" y="359"/>
                  </a:lnTo>
                  <a:lnTo>
                    <a:pt x="118" y="354"/>
                  </a:lnTo>
                  <a:lnTo>
                    <a:pt x="120" y="349"/>
                  </a:lnTo>
                  <a:lnTo>
                    <a:pt x="125" y="347"/>
                  </a:lnTo>
                  <a:lnTo>
                    <a:pt x="130" y="345"/>
                  </a:lnTo>
                  <a:lnTo>
                    <a:pt x="135" y="347"/>
                  </a:lnTo>
                  <a:lnTo>
                    <a:pt x="138" y="349"/>
                  </a:lnTo>
                  <a:lnTo>
                    <a:pt x="141" y="354"/>
                  </a:lnTo>
                  <a:lnTo>
                    <a:pt x="142" y="359"/>
                  </a:lnTo>
                  <a:lnTo>
                    <a:pt x="142" y="559"/>
                  </a:lnTo>
                  <a:close/>
                  <a:moveTo>
                    <a:pt x="72" y="56"/>
                  </a:moveTo>
                  <a:lnTo>
                    <a:pt x="74" y="45"/>
                  </a:lnTo>
                  <a:lnTo>
                    <a:pt x="77" y="34"/>
                  </a:lnTo>
                  <a:lnTo>
                    <a:pt x="82" y="24"/>
                  </a:lnTo>
                  <a:lnTo>
                    <a:pt x="89" y="17"/>
                  </a:lnTo>
                  <a:lnTo>
                    <a:pt x="97" y="10"/>
                  </a:lnTo>
                  <a:lnTo>
                    <a:pt x="107" y="5"/>
                  </a:lnTo>
                  <a:lnTo>
                    <a:pt x="118" y="1"/>
                  </a:lnTo>
                  <a:lnTo>
                    <a:pt x="130" y="0"/>
                  </a:lnTo>
                  <a:lnTo>
                    <a:pt x="141" y="1"/>
                  </a:lnTo>
                  <a:lnTo>
                    <a:pt x="152" y="5"/>
                  </a:lnTo>
                  <a:lnTo>
                    <a:pt x="161" y="10"/>
                  </a:lnTo>
                  <a:lnTo>
                    <a:pt x="170" y="17"/>
                  </a:lnTo>
                  <a:lnTo>
                    <a:pt x="176" y="24"/>
                  </a:lnTo>
                  <a:lnTo>
                    <a:pt x="182" y="34"/>
                  </a:lnTo>
                  <a:lnTo>
                    <a:pt x="186" y="45"/>
                  </a:lnTo>
                  <a:lnTo>
                    <a:pt x="186" y="56"/>
                  </a:lnTo>
                  <a:lnTo>
                    <a:pt x="186" y="68"/>
                  </a:lnTo>
                  <a:lnTo>
                    <a:pt x="182" y="79"/>
                  </a:lnTo>
                  <a:lnTo>
                    <a:pt x="176" y="87"/>
                  </a:lnTo>
                  <a:lnTo>
                    <a:pt x="170" y="96"/>
                  </a:lnTo>
                  <a:lnTo>
                    <a:pt x="161" y="103"/>
                  </a:lnTo>
                  <a:lnTo>
                    <a:pt x="152" y="108"/>
                  </a:lnTo>
                  <a:lnTo>
                    <a:pt x="141" y="112"/>
                  </a:lnTo>
                  <a:lnTo>
                    <a:pt x="130" y="112"/>
                  </a:lnTo>
                  <a:lnTo>
                    <a:pt x="118" y="112"/>
                  </a:lnTo>
                  <a:lnTo>
                    <a:pt x="107" y="108"/>
                  </a:lnTo>
                  <a:lnTo>
                    <a:pt x="97" y="103"/>
                  </a:lnTo>
                  <a:lnTo>
                    <a:pt x="89" y="96"/>
                  </a:lnTo>
                  <a:lnTo>
                    <a:pt x="82" y="87"/>
                  </a:lnTo>
                  <a:lnTo>
                    <a:pt x="77" y="79"/>
                  </a:lnTo>
                  <a:lnTo>
                    <a:pt x="74" y="68"/>
                  </a:lnTo>
                  <a:lnTo>
                    <a:pt x="72" y="56"/>
                  </a:lnTo>
                  <a:close/>
                </a:path>
              </a:pathLst>
            </a:custGeom>
            <a:solidFill>
              <a:srgbClr val="0008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0" name="Rectangle 66"/>
            <p:cNvSpPr>
              <a:spLocks noChangeArrowheads="1"/>
            </p:cNvSpPr>
            <p:nvPr/>
          </p:nvSpPr>
          <p:spPr bwMode="auto">
            <a:xfrm>
              <a:off x="2476" y="3496"/>
              <a:ext cx="7" cy="15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ts val="2100"/>
                </a:lnSpc>
                <a:buFont typeface="Times" pitchFamily="18" charset="0"/>
                <a:buNone/>
              </a:pPr>
              <a:endParaRPr lang="fr-CA"/>
            </a:p>
          </p:txBody>
        </p:sp>
        <p:sp>
          <p:nvSpPr>
            <p:cNvPr id="61" name="Freeform 67"/>
            <p:cNvSpPr>
              <a:spLocks noEditPoints="1"/>
            </p:cNvSpPr>
            <p:nvPr/>
          </p:nvSpPr>
          <p:spPr bwMode="auto">
            <a:xfrm>
              <a:off x="2435" y="3748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1 h 1"/>
                <a:gd name="T48" fmla="*/ 0 w 1"/>
                <a:gd name="T49" fmla="*/ 1 h 1"/>
                <a:gd name="T50" fmla="*/ 0 w 1"/>
                <a:gd name="T51" fmla="*/ 1 h 1"/>
                <a:gd name="T52" fmla="*/ 0 w 1"/>
                <a:gd name="T53" fmla="*/ 1 h 1"/>
                <a:gd name="T54" fmla="*/ 0 w 1"/>
                <a:gd name="T55" fmla="*/ 1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1 h 1"/>
                <a:gd name="T64" fmla="*/ 0 w 1"/>
                <a:gd name="T65" fmla="*/ 1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w 1"/>
                <a:gd name="T77" fmla="*/ 0 h 1"/>
                <a:gd name="T78" fmla="*/ 0 w 1"/>
                <a:gd name="T79" fmla="*/ 0 h 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"/>
                <a:gd name="T121" fmla="*/ 0 h 1"/>
                <a:gd name="T122" fmla="*/ 1 w 1"/>
                <a:gd name="T123" fmla="*/ 1 h 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2" name="Freeform 68"/>
            <p:cNvSpPr>
              <a:spLocks noEditPoints="1"/>
            </p:cNvSpPr>
            <p:nvPr/>
          </p:nvSpPr>
          <p:spPr bwMode="auto">
            <a:xfrm>
              <a:off x="2435" y="3748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1 h 1"/>
                <a:gd name="T48" fmla="*/ 0 w 1"/>
                <a:gd name="T49" fmla="*/ 1 h 1"/>
                <a:gd name="T50" fmla="*/ 0 w 1"/>
                <a:gd name="T51" fmla="*/ 1 h 1"/>
                <a:gd name="T52" fmla="*/ 0 w 1"/>
                <a:gd name="T53" fmla="*/ 1 h 1"/>
                <a:gd name="T54" fmla="*/ 0 w 1"/>
                <a:gd name="T55" fmla="*/ 1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1 h 1"/>
                <a:gd name="T64" fmla="*/ 0 w 1"/>
                <a:gd name="T65" fmla="*/ 1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w 1"/>
                <a:gd name="T77" fmla="*/ 0 h 1"/>
                <a:gd name="T78" fmla="*/ 0 w 1"/>
                <a:gd name="T79" fmla="*/ 0 h 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"/>
                <a:gd name="T121" fmla="*/ 0 h 1"/>
                <a:gd name="T122" fmla="*/ 1 w 1"/>
                <a:gd name="T123" fmla="*/ 1 h 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3" name="Freeform 69"/>
            <p:cNvSpPr>
              <a:spLocks noEditPoints="1"/>
            </p:cNvSpPr>
            <p:nvPr/>
          </p:nvSpPr>
          <p:spPr bwMode="auto">
            <a:xfrm>
              <a:off x="2435" y="3748"/>
              <a:ext cx="1" cy="1"/>
            </a:xfrm>
            <a:custGeom>
              <a:avLst/>
              <a:gdLst>
                <a:gd name="T0" fmla="*/ 0 w 1"/>
                <a:gd name="T1" fmla="*/ 1 h 1"/>
                <a:gd name="T2" fmla="*/ 0 w 1"/>
                <a:gd name="T3" fmla="*/ 1 h 1"/>
                <a:gd name="T4" fmla="*/ 0 w 1"/>
                <a:gd name="T5" fmla="*/ 1 h 1"/>
                <a:gd name="T6" fmla="*/ 0 w 1"/>
                <a:gd name="T7" fmla="*/ 1 h 1"/>
                <a:gd name="T8" fmla="*/ 0 w 1"/>
                <a:gd name="T9" fmla="*/ 1 h 1"/>
                <a:gd name="T10" fmla="*/ 0 w 1"/>
                <a:gd name="T11" fmla="*/ 0 h 1"/>
                <a:gd name="T12" fmla="*/ 0 w 1"/>
                <a:gd name="T13" fmla="*/ 0 h 1"/>
                <a:gd name="T14" fmla="*/ 0 w 1"/>
                <a:gd name="T15" fmla="*/ 0 h 1"/>
                <a:gd name="T16" fmla="*/ 0 w 1"/>
                <a:gd name="T17" fmla="*/ 0 h 1"/>
                <a:gd name="T18" fmla="*/ 0 w 1"/>
                <a:gd name="T19" fmla="*/ 0 h 1"/>
                <a:gd name="T20" fmla="*/ 0 w 1"/>
                <a:gd name="T21" fmla="*/ 0 h 1"/>
                <a:gd name="T22" fmla="*/ 0 w 1"/>
                <a:gd name="T23" fmla="*/ 0 h 1"/>
                <a:gd name="T24" fmla="*/ 0 w 1"/>
                <a:gd name="T25" fmla="*/ 0 h 1"/>
                <a:gd name="T26" fmla="*/ 0 w 1"/>
                <a:gd name="T27" fmla="*/ 0 h 1"/>
                <a:gd name="T28" fmla="*/ 0 w 1"/>
                <a:gd name="T29" fmla="*/ 0 h 1"/>
                <a:gd name="T30" fmla="*/ 0 w 1"/>
                <a:gd name="T31" fmla="*/ 0 h 1"/>
                <a:gd name="T32" fmla="*/ 0 w 1"/>
                <a:gd name="T33" fmla="*/ 0 h 1"/>
                <a:gd name="T34" fmla="*/ 0 w 1"/>
                <a:gd name="T35" fmla="*/ 0 h 1"/>
                <a:gd name="T36" fmla="*/ 0 w 1"/>
                <a:gd name="T37" fmla="*/ 0 h 1"/>
                <a:gd name="T38" fmla="*/ 0 w 1"/>
                <a:gd name="T39" fmla="*/ 0 h 1"/>
                <a:gd name="T40" fmla="*/ 0 w 1"/>
                <a:gd name="T41" fmla="*/ 0 h 1"/>
                <a:gd name="T42" fmla="*/ 0 w 1"/>
                <a:gd name="T43" fmla="*/ 0 h 1"/>
                <a:gd name="T44" fmla="*/ 0 w 1"/>
                <a:gd name="T45" fmla="*/ 0 h 1"/>
                <a:gd name="T46" fmla="*/ 0 w 1"/>
                <a:gd name="T47" fmla="*/ 1 h 1"/>
                <a:gd name="T48" fmla="*/ 0 w 1"/>
                <a:gd name="T49" fmla="*/ 1 h 1"/>
                <a:gd name="T50" fmla="*/ 0 w 1"/>
                <a:gd name="T51" fmla="*/ 1 h 1"/>
                <a:gd name="T52" fmla="*/ 0 w 1"/>
                <a:gd name="T53" fmla="*/ 1 h 1"/>
                <a:gd name="T54" fmla="*/ 0 w 1"/>
                <a:gd name="T55" fmla="*/ 1 h 1"/>
                <a:gd name="T56" fmla="*/ 0 w 1"/>
                <a:gd name="T57" fmla="*/ 0 h 1"/>
                <a:gd name="T58" fmla="*/ 0 w 1"/>
                <a:gd name="T59" fmla="*/ 0 h 1"/>
                <a:gd name="T60" fmla="*/ 0 w 1"/>
                <a:gd name="T61" fmla="*/ 0 h 1"/>
                <a:gd name="T62" fmla="*/ 0 w 1"/>
                <a:gd name="T63" fmla="*/ 1 h 1"/>
                <a:gd name="T64" fmla="*/ 0 w 1"/>
                <a:gd name="T65" fmla="*/ 1 h 1"/>
                <a:gd name="T66" fmla="*/ 0 w 1"/>
                <a:gd name="T67" fmla="*/ 0 h 1"/>
                <a:gd name="T68" fmla="*/ 0 w 1"/>
                <a:gd name="T69" fmla="*/ 0 h 1"/>
                <a:gd name="T70" fmla="*/ 0 w 1"/>
                <a:gd name="T71" fmla="*/ 0 h 1"/>
                <a:gd name="T72" fmla="*/ 0 w 1"/>
                <a:gd name="T73" fmla="*/ 0 h 1"/>
                <a:gd name="T74" fmla="*/ 0 w 1"/>
                <a:gd name="T75" fmla="*/ 0 h 1"/>
                <a:gd name="T76" fmla="*/ 0 w 1"/>
                <a:gd name="T77" fmla="*/ 0 h 1"/>
                <a:gd name="T78" fmla="*/ 0 w 1"/>
                <a:gd name="T79" fmla="*/ 0 h 1"/>
                <a:gd name="T80" fmla="*/ 0 60000 65536"/>
                <a:gd name="T81" fmla="*/ 0 60000 65536"/>
                <a:gd name="T82" fmla="*/ 0 60000 65536"/>
                <a:gd name="T83" fmla="*/ 0 60000 65536"/>
                <a:gd name="T84" fmla="*/ 0 60000 65536"/>
                <a:gd name="T85" fmla="*/ 0 60000 65536"/>
                <a:gd name="T86" fmla="*/ 0 60000 65536"/>
                <a:gd name="T87" fmla="*/ 0 60000 65536"/>
                <a:gd name="T88" fmla="*/ 0 60000 65536"/>
                <a:gd name="T89" fmla="*/ 0 60000 65536"/>
                <a:gd name="T90" fmla="*/ 0 60000 65536"/>
                <a:gd name="T91" fmla="*/ 0 60000 65536"/>
                <a:gd name="T92" fmla="*/ 0 60000 65536"/>
                <a:gd name="T93" fmla="*/ 0 60000 65536"/>
                <a:gd name="T94" fmla="*/ 0 60000 65536"/>
                <a:gd name="T95" fmla="*/ 0 60000 65536"/>
                <a:gd name="T96" fmla="*/ 0 60000 65536"/>
                <a:gd name="T97" fmla="*/ 0 60000 65536"/>
                <a:gd name="T98" fmla="*/ 0 60000 65536"/>
                <a:gd name="T99" fmla="*/ 0 60000 65536"/>
                <a:gd name="T100" fmla="*/ 0 60000 65536"/>
                <a:gd name="T101" fmla="*/ 0 60000 65536"/>
                <a:gd name="T102" fmla="*/ 0 60000 65536"/>
                <a:gd name="T103" fmla="*/ 0 60000 65536"/>
                <a:gd name="T104" fmla="*/ 0 60000 65536"/>
                <a:gd name="T105" fmla="*/ 0 60000 65536"/>
                <a:gd name="T106" fmla="*/ 0 60000 65536"/>
                <a:gd name="T107" fmla="*/ 0 60000 65536"/>
                <a:gd name="T108" fmla="*/ 0 60000 65536"/>
                <a:gd name="T109" fmla="*/ 0 60000 65536"/>
                <a:gd name="T110" fmla="*/ 0 60000 65536"/>
                <a:gd name="T111" fmla="*/ 0 60000 65536"/>
                <a:gd name="T112" fmla="*/ 0 60000 65536"/>
                <a:gd name="T113" fmla="*/ 0 60000 65536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w 1"/>
                <a:gd name="T121" fmla="*/ 0 h 1"/>
                <a:gd name="T122" fmla="*/ 1 w 1"/>
                <a:gd name="T123" fmla="*/ 1 h 1"/>
              </a:gdLst>
              <a:ahLst/>
              <a:cxnLst>
                <a:cxn ang="T80">
                  <a:pos x="T0" y="T1"/>
                </a:cxn>
                <a:cxn ang="T81">
                  <a:pos x="T2" y="T3"/>
                </a:cxn>
                <a:cxn ang="T82">
                  <a:pos x="T4" y="T5"/>
                </a:cxn>
                <a:cxn ang="T83">
                  <a:pos x="T6" y="T7"/>
                </a:cxn>
                <a:cxn ang="T84">
                  <a:pos x="T8" y="T9"/>
                </a:cxn>
                <a:cxn ang="T85">
                  <a:pos x="T10" y="T11"/>
                </a:cxn>
                <a:cxn ang="T86">
                  <a:pos x="T12" y="T13"/>
                </a:cxn>
                <a:cxn ang="T87">
                  <a:pos x="T14" y="T15"/>
                </a:cxn>
                <a:cxn ang="T88">
                  <a:pos x="T16" y="T17"/>
                </a:cxn>
                <a:cxn ang="T89">
                  <a:pos x="T18" y="T19"/>
                </a:cxn>
                <a:cxn ang="T90">
                  <a:pos x="T20" y="T21"/>
                </a:cxn>
                <a:cxn ang="T91">
                  <a:pos x="T22" y="T23"/>
                </a:cxn>
                <a:cxn ang="T92">
                  <a:pos x="T24" y="T25"/>
                </a:cxn>
                <a:cxn ang="T93">
                  <a:pos x="T26" y="T27"/>
                </a:cxn>
                <a:cxn ang="T94">
                  <a:pos x="T28" y="T29"/>
                </a:cxn>
                <a:cxn ang="T95">
                  <a:pos x="T30" y="T31"/>
                </a:cxn>
                <a:cxn ang="T96">
                  <a:pos x="T32" y="T33"/>
                </a:cxn>
                <a:cxn ang="T97">
                  <a:pos x="T34" y="T35"/>
                </a:cxn>
                <a:cxn ang="T98">
                  <a:pos x="T36" y="T37"/>
                </a:cxn>
                <a:cxn ang="T99">
                  <a:pos x="T38" y="T39"/>
                </a:cxn>
                <a:cxn ang="T100">
                  <a:pos x="T40" y="T41"/>
                </a:cxn>
                <a:cxn ang="T101">
                  <a:pos x="T42" y="T43"/>
                </a:cxn>
                <a:cxn ang="T102">
                  <a:pos x="T44" y="T45"/>
                </a:cxn>
                <a:cxn ang="T103">
                  <a:pos x="T46" y="T47"/>
                </a:cxn>
                <a:cxn ang="T104">
                  <a:pos x="T48" y="T49"/>
                </a:cxn>
                <a:cxn ang="T105">
                  <a:pos x="T50" y="T51"/>
                </a:cxn>
                <a:cxn ang="T106">
                  <a:pos x="T52" y="T53"/>
                </a:cxn>
                <a:cxn ang="T107">
                  <a:pos x="T54" y="T55"/>
                </a:cxn>
                <a:cxn ang="T108">
                  <a:pos x="T56" y="T57"/>
                </a:cxn>
                <a:cxn ang="T109">
                  <a:pos x="T58" y="T59"/>
                </a:cxn>
                <a:cxn ang="T110">
                  <a:pos x="T60" y="T61"/>
                </a:cxn>
                <a:cxn ang="T111">
                  <a:pos x="T62" y="T63"/>
                </a:cxn>
                <a:cxn ang="T112">
                  <a:pos x="T64" y="T65"/>
                </a:cxn>
                <a:cxn ang="T113">
                  <a:pos x="T66" y="T67"/>
                </a:cxn>
                <a:cxn ang="T114">
                  <a:pos x="T68" y="T69"/>
                </a:cxn>
                <a:cxn ang="T115">
                  <a:pos x="T70" y="T71"/>
                </a:cxn>
                <a:cxn ang="T116">
                  <a:pos x="T72" y="T73"/>
                </a:cxn>
                <a:cxn ang="T117">
                  <a:pos x="T74" y="T75"/>
                </a:cxn>
                <a:cxn ang="T118">
                  <a:pos x="T76" y="T77"/>
                </a:cxn>
                <a:cxn ang="T119">
                  <a:pos x="T78" y="T79"/>
                </a:cxn>
              </a:cxnLst>
              <a:rect l="T120" t="T121" r="T122" b="T123"/>
              <a:pathLst>
                <a:path w="1" h="1">
                  <a:moveTo>
                    <a:pt x="0" y="1"/>
                  </a:move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lnTo>
                    <a:pt x="0" y="0"/>
                  </a:lnTo>
                  <a:lnTo>
                    <a:pt x="0" y="1"/>
                  </a:lnTo>
                  <a:close/>
                  <a:moveTo>
                    <a:pt x="0" y="0"/>
                  </a:moveTo>
                  <a:lnTo>
                    <a:pt x="0" y="0"/>
                  </a:lnTo>
                  <a:close/>
                </a:path>
              </a:pathLst>
            </a:custGeom>
            <a:solidFill>
              <a:srgbClr val="00000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4" name="Rectangle 70"/>
            <p:cNvSpPr>
              <a:spLocks noChangeArrowheads="1"/>
            </p:cNvSpPr>
            <p:nvPr/>
          </p:nvSpPr>
          <p:spPr bwMode="auto">
            <a:xfrm>
              <a:off x="2428" y="3741"/>
              <a:ext cx="15" cy="15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ts val="2100"/>
                </a:lnSpc>
                <a:buFont typeface="Times" pitchFamily="18" charset="0"/>
                <a:buNone/>
              </a:pPr>
              <a:endParaRPr lang="fr-CA"/>
            </a:p>
          </p:txBody>
        </p:sp>
        <p:sp>
          <p:nvSpPr>
            <p:cNvPr id="65" name="Freeform 71"/>
            <p:cNvSpPr>
              <a:spLocks noEditPoints="1"/>
            </p:cNvSpPr>
            <p:nvPr/>
          </p:nvSpPr>
          <p:spPr bwMode="auto">
            <a:xfrm>
              <a:off x="2410" y="3674"/>
              <a:ext cx="65" cy="149"/>
            </a:xfrm>
            <a:custGeom>
              <a:avLst/>
              <a:gdLst>
                <a:gd name="T0" fmla="*/ 0 w 258"/>
                <a:gd name="T1" fmla="*/ 1 h 593"/>
                <a:gd name="T2" fmla="*/ 0 w 258"/>
                <a:gd name="T3" fmla="*/ 1 h 593"/>
                <a:gd name="T4" fmla="*/ 0 w 258"/>
                <a:gd name="T5" fmla="*/ 1 h 593"/>
                <a:gd name="T6" fmla="*/ 0 w 258"/>
                <a:gd name="T7" fmla="*/ 1 h 593"/>
                <a:gd name="T8" fmla="*/ 0 w 258"/>
                <a:gd name="T9" fmla="*/ 1 h 593"/>
                <a:gd name="T10" fmla="*/ 0 w 258"/>
                <a:gd name="T11" fmla="*/ 1 h 593"/>
                <a:gd name="T12" fmla="*/ 0 w 258"/>
                <a:gd name="T13" fmla="*/ 1 h 593"/>
                <a:gd name="T14" fmla="*/ 0 w 258"/>
                <a:gd name="T15" fmla="*/ 0 h 593"/>
                <a:gd name="T16" fmla="*/ 0 w 258"/>
                <a:gd name="T17" fmla="*/ 0 h 593"/>
                <a:gd name="T18" fmla="*/ 0 w 258"/>
                <a:gd name="T19" fmla="*/ 0 h 593"/>
                <a:gd name="T20" fmla="*/ 0 w 258"/>
                <a:gd name="T21" fmla="*/ 1 h 593"/>
                <a:gd name="T22" fmla="*/ 0 w 258"/>
                <a:gd name="T23" fmla="*/ 1 h 593"/>
                <a:gd name="T24" fmla="*/ 0 w 258"/>
                <a:gd name="T25" fmla="*/ 1 h 593"/>
                <a:gd name="T26" fmla="*/ 0 w 258"/>
                <a:gd name="T27" fmla="*/ 1 h 593"/>
                <a:gd name="T28" fmla="*/ 0 w 258"/>
                <a:gd name="T29" fmla="*/ 0 h 593"/>
                <a:gd name="T30" fmla="*/ 0 w 258"/>
                <a:gd name="T31" fmla="*/ 0 h 593"/>
                <a:gd name="T32" fmla="*/ 0 w 258"/>
                <a:gd name="T33" fmla="*/ 0 h 593"/>
                <a:gd name="T34" fmla="*/ 0 w 258"/>
                <a:gd name="T35" fmla="*/ 0 h 593"/>
                <a:gd name="T36" fmla="*/ 0 w 258"/>
                <a:gd name="T37" fmla="*/ 0 h 593"/>
                <a:gd name="T38" fmla="*/ 0 w 258"/>
                <a:gd name="T39" fmla="*/ 0 h 593"/>
                <a:gd name="T40" fmla="*/ 0 w 258"/>
                <a:gd name="T41" fmla="*/ 0 h 593"/>
                <a:gd name="T42" fmla="*/ 0 w 258"/>
                <a:gd name="T43" fmla="*/ 1 h 593"/>
                <a:gd name="T44" fmla="*/ 0 w 258"/>
                <a:gd name="T45" fmla="*/ 1 h 593"/>
                <a:gd name="T46" fmla="*/ 0 w 258"/>
                <a:gd name="T47" fmla="*/ 1 h 593"/>
                <a:gd name="T48" fmla="*/ 0 w 258"/>
                <a:gd name="T49" fmla="*/ 0 h 593"/>
                <a:gd name="T50" fmla="*/ 0 w 258"/>
                <a:gd name="T51" fmla="*/ 0 h 593"/>
                <a:gd name="T52" fmla="*/ 0 w 258"/>
                <a:gd name="T53" fmla="*/ 0 h 593"/>
                <a:gd name="T54" fmla="*/ 0 w 258"/>
                <a:gd name="T55" fmla="*/ 1 h 593"/>
                <a:gd name="T56" fmla="*/ 0 w 258"/>
                <a:gd name="T57" fmla="*/ 1 h 593"/>
                <a:gd name="T58" fmla="*/ 0 w 258"/>
                <a:gd name="T59" fmla="*/ 1 h 593"/>
                <a:gd name="T60" fmla="*/ 0 w 258"/>
                <a:gd name="T61" fmla="*/ 1 h 593"/>
                <a:gd name="T62" fmla="*/ 0 w 258"/>
                <a:gd name="T63" fmla="*/ 1 h 593"/>
                <a:gd name="T64" fmla="*/ 0 w 258"/>
                <a:gd name="T65" fmla="*/ 1 h 593"/>
                <a:gd name="T66" fmla="*/ 0 w 258"/>
                <a:gd name="T67" fmla="*/ 1 h 593"/>
                <a:gd name="T68" fmla="*/ 0 w 258"/>
                <a:gd name="T69" fmla="*/ 1 h 593"/>
                <a:gd name="T70" fmla="*/ 0 w 258"/>
                <a:gd name="T71" fmla="*/ 1 h 593"/>
                <a:gd name="T72" fmla="*/ 0 w 258"/>
                <a:gd name="T73" fmla="*/ 1 h 593"/>
                <a:gd name="T74" fmla="*/ 0 w 258"/>
                <a:gd name="T75" fmla="*/ 1 h 593"/>
                <a:gd name="T76" fmla="*/ 0 w 258"/>
                <a:gd name="T77" fmla="*/ 1 h 593"/>
                <a:gd name="T78" fmla="*/ 0 w 258"/>
                <a:gd name="T79" fmla="*/ 1 h 593"/>
                <a:gd name="T80" fmla="*/ 0 w 258"/>
                <a:gd name="T81" fmla="*/ 0 h 593"/>
                <a:gd name="T82" fmla="*/ 0 w 258"/>
                <a:gd name="T83" fmla="*/ 0 h 593"/>
                <a:gd name="T84" fmla="*/ 0 w 258"/>
                <a:gd name="T85" fmla="*/ 0 h 593"/>
                <a:gd name="T86" fmla="*/ 0 w 258"/>
                <a:gd name="T87" fmla="*/ 0 h 593"/>
                <a:gd name="T88" fmla="*/ 0 w 258"/>
                <a:gd name="T89" fmla="*/ 0 h 593"/>
                <a:gd name="T90" fmla="*/ 0 w 258"/>
                <a:gd name="T91" fmla="*/ 0 h 593"/>
                <a:gd name="T92" fmla="*/ 0 w 258"/>
                <a:gd name="T93" fmla="*/ 0 h 593"/>
                <a:gd name="T94" fmla="*/ 0 w 258"/>
                <a:gd name="T95" fmla="*/ 0 h 593"/>
                <a:gd name="T96" fmla="*/ 0 w 258"/>
                <a:gd name="T97" fmla="*/ 0 h 593"/>
                <a:gd name="T98" fmla="*/ 0 w 258"/>
                <a:gd name="T99" fmla="*/ 0 h 593"/>
                <a:gd name="T100" fmla="*/ 0 w 258"/>
                <a:gd name="T101" fmla="*/ 0 h 593"/>
                <a:gd name="T102" fmla="*/ 0 w 258"/>
                <a:gd name="T103" fmla="*/ 0 h 593"/>
                <a:gd name="T104" fmla="*/ 0 w 258"/>
                <a:gd name="T105" fmla="*/ 0 h 593"/>
                <a:gd name="T106" fmla="*/ 0 w 258"/>
                <a:gd name="T107" fmla="*/ 0 h 593"/>
                <a:gd name="T108" fmla="*/ 0 w 258"/>
                <a:gd name="T109" fmla="*/ 0 h 593"/>
                <a:gd name="T110" fmla="*/ 0 w 258"/>
                <a:gd name="T111" fmla="*/ 0 h 593"/>
                <a:gd name="T112" fmla="*/ 0 w 258"/>
                <a:gd name="T113" fmla="*/ 0 h 593"/>
                <a:gd name="T114" fmla="*/ 0 60000 65536"/>
                <a:gd name="T115" fmla="*/ 0 60000 65536"/>
                <a:gd name="T116" fmla="*/ 0 60000 65536"/>
                <a:gd name="T117" fmla="*/ 0 60000 65536"/>
                <a:gd name="T118" fmla="*/ 0 60000 65536"/>
                <a:gd name="T119" fmla="*/ 0 60000 65536"/>
                <a:gd name="T120" fmla="*/ 0 60000 65536"/>
                <a:gd name="T121" fmla="*/ 0 60000 65536"/>
                <a:gd name="T122" fmla="*/ 0 60000 65536"/>
                <a:gd name="T123" fmla="*/ 0 60000 65536"/>
                <a:gd name="T124" fmla="*/ 0 60000 65536"/>
                <a:gd name="T125" fmla="*/ 0 60000 65536"/>
                <a:gd name="T126" fmla="*/ 0 60000 65536"/>
                <a:gd name="T127" fmla="*/ 0 60000 65536"/>
                <a:gd name="T128" fmla="*/ 0 60000 65536"/>
                <a:gd name="T129" fmla="*/ 0 60000 65536"/>
                <a:gd name="T130" fmla="*/ 0 60000 65536"/>
                <a:gd name="T131" fmla="*/ 0 60000 65536"/>
                <a:gd name="T132" fmla="*/ 0 60000 65536"/>
                <a:gd name="T133" fmla="*/ 0 60000 65536"/>
                <a:gd name="T134" fmla="*/ 0 60000 65536"/>
                <a:gd name="T135" fmla="*/ 0 60000 65536"/>
                <a:gd name="T136" fmla="*/ 0 60000 65536"/>
                <a:gd name="T137" fmla="*/ 0 60000 65536"/>
                <a:gd name="T138" fmla="*/ 0 60000 65536"/>
                <a:gd name="T139" fmla="*/ 0 60000 65536"/>
                <a:gd name="T140" fmla="*/ 0 60000 65536"/>
                <a:gd name="T141" fmla="*/ 0 60000 65536"/>
                <a:gd name="T142" fmla="*/ 0 60000 65536"/>
                <a:gd name="T143" fmla="*/ 0 60000 65536"/>
                <a:gd name="T144" fmla="*/ 0 60000 65536"/>
                <a:gd name="T145" fmla="*/ 0 60000 65536"/>
                <a:gd name="T146" fmla="*/ 0 60000 65536"/>
                <a:gd name="T147" fmla="*/ 0 60000 65536"/>
                <a:gd name="T148" fmla="*/ 0 60000 65536"/>
                <a:gd name="T149" fmla="*/ 0 60000 65536"/>
                <a:gd name="T150" fmla="*/ 0 60000 65536"/>
                <a:gd name="T151" fmla="*/ 0 60000 65536"/>
                <a:gd name="T152" fmla="*/ 0 60000 65536"/>
                <a:gd name="T153" fmla="*/ 0 60000 65536"/>
                <a:gd name="T154" fmla="*/ 0 60000 65536"/>
                <a:gd name="T155" fmla="*/ 0 60000 65536"/>
                <a:gd name="T156" fmla="*/ 0 60000 65536"/>
                <a:gd name="T157" fmla="*/ 0 60000 65536"/>
                <a:gd name="T158" fmla="*/ 0 60000 65536"/>
                <a:gd name="T159" fmla="*/ 0 60000 65536"/>
                <a:gd name="T160" fmla="*/ 0 60000 65536"/>
                <a:gd name="T161" fmla="*/ 0 60000 65536"/>
                <a:gd name="T162" fmla="*/ 0 60000 65536"/>
                <a:gd name="T163" fmla="*/ 0 60000 65536"/>
                <a:gd name="T164" fmla="*/ 0 60000 65536"/>
                <a:gd name="T165" fmla="*/ 0 60000 65536"/>
                <a:gd name="T166" fmla="*/ 0 60000 65536"/>
                <a:gd name="T167" fmla="*/ 0 60000 65536"/>
                <a:gd name="T168" fmla="*/ 0 60000 65536"/>
                <a:gd name="T169" fmla="*/ 0 60000 65536"/>
                <a:gd name="T170" fmla="*/ 0 60000 65536"/>
                <a:gd name="T171" fmla="*/ 0 w 258"/>
                <a:gd name="T172" fmla="*/ 0 h 593"/>
                <a:gd name="T173" fmla="*/ 258 w 258"/>
                <a:gd name="T174" fmla="*/ 593 h 593"/>
              </a:gdLst>
              <a:ahLst/>
              <a:cxnLst>
                <a:cxn ang="T114">
                  <a:pos x="T0" y="T1"/>
                </a:cxn>
                <a:cxn ang="T115">
                  <a:pos x="T2" y="T3"/>
                </a:cxn>
                <a:cxn ang="T116">
                  <a:pos x="T4" y="T5"/>
                </a:cxn>
                <a:cxn ang="T117">
                  <a:pos x="T6" y="T7"/>
                </a:cxn>
                <a:cxn ang="T118">
                  <a:pos x="T8" y="T9"/>
                </a:cxn>
                <a:cxn ang="T119">
                  <a:pos x="T10" y="T11"/>
                </a:cxn>
                <a:cxn ang="T120">
                  <a:pos x="T12" y="T13"/>
                </a:cxn>
                <a:cxn ang="T121">
                  <a:pos x="T14" y="T15"/>
                </a:cxn>
                <a:cxn ang="T122">
                  <a:pos x="T16" y="T17"/>
                </a:cxn>
                <a:cxn ang="T123">
                  <a:pos x="T18" y="T19"/>
                </a:cxn>
                <a:cxn ang="T124">
                  <a:pos x="T20" y="T21"/>
                </a:cxn>
                <a:cxn ang="T125">
                  <a:pos x="T22" y="T23"/>
                </a:cxn>
                <a:cxn ang="T126">
                  <a:pos x="T24" y="T25"/>
                </a:cxn>
                <a:cxn ang="T127">
                  <a:pos x="T26" y="T27"/>
                </a:cxn>
                <a:cxn ang="T128">
                  <a:pos x="T28" y="T29"/>
                </a:cxn>
                <a:cxn ang="T129">
                  <a:pos x="T30" y="T31"/>
                </a:cxn>
                <a:cxn ang="T130">
                  <a:pos x="T32" y="T33"/>
                </a:cxn>
                <a:cxn ang="T131">
                  <a:pos x="T34" y="T35"/>
                </a:cxn>
                <a:cxn ang="T132">
                  <a:pos x="T36" y="T37"/>
                </a:cxn>
                <a:cxn ang="T133">
                  <a:pos x="T38" y="T39"/>
                </a:cxn>
                <a:cxn ang="T134">
                  <a:pos x="T40" y="T41"/>
                </a:cxn>
                <a:cxn ang="T135">
                  <a:pos x="T42" y="T43"/>
                </a:cxn>
                <a:cxn ang="T136">
                  <a:pos x="T44" y="T45"/>
                </a:cxn>
                <a:cxn ang="T137">
                  <a:pos x="T46" y="T47"/>
                </a:cxn>
                <a:cxn ang="T138">
                  <a:pos x="T48" y="T49"/>
                </a:cxn>
                <a:cxn ang="T139">
                  <a:pos x="T50" y="T51"/>
                </a:cxn>
                <a:cxn ang="T140">
                  <a:pos x="T52" y="T53"/>
                </a:cxn>
                <a:cxn ang="T141">
                  <a:pos x="T54" y="T55"/>
                </a:cxn>
                <a:cxn ang="T142">
                  <a:pos x="T56" y="T57"/>
                </a:cxn>
                <a:cxn ang="T143">
                  <a:pos x="T58" y="T59"/>
                </a:cxn>
                <a:cxn ang="T144">
                  <a:pos x="T60" y="T61"/>
                </a:cxn>
                <a:cxn ang="T145">
                  <a:pos x="T62" y="T63"/>
                </a:cxn>
                <a:cxn ang="T146">
                  <a:pos x="T64" y="T65"/>
                </a:cxn>
                <a:cxn ang="T147">
                  <a:pos x="T66" y="T67"/>
                </a:cxn>
                <a:cxn ang="T148">
                  <a:pos x="T68" y="T69"/>
                </a:cxn>
                <a:cxn ang="T149">
                  <a:pos x="T70" y="T71"/>
                </a:cxn>
                <a:cxn ang="T150">
                  <a:pos x="T72" y="T73"/>
                </a:cxn>
                <a:cxn ang="T151">
                  <a:pos x="T74" y="T75"/>
                </a:cxn>
                <a:cxn ang="T152">
                  <a:pos x="T76" y="T77"/>
                </a:cxn>
                <a:cxn ang="T153">
                  <a:pos x="T78" y="T79"/>
                </a:cxn>
                <a:cxn ang="T154">
                  <a:pos x="T80" y="T81"/>
                </a:cxn>
                <a:cxn ang="T155">
                  <a:pos x="T82" y="T83"/>
                </a:cxn>
                <a:cxn ang="T156">
                  <a:pos x="T84" y="T85"/>
                </a:cxn>
                <a:cxn ang="T157">
                  <a:pos x="T86" y="T87"/>
                </a:cxn>
                <a:cxn ang="T158">
                  <a:pos x="T88" y="T89"/>
                </a:cxn>
                <a:cxn ang="T159">
                  <a:pos x="T90" y="T91"/>
                </a:cxn>
                <a:cxn ang="T160">
                  <a:pos x="T92" y="T93"/>
                </a:cxn>
                <a:cxn ang="T161">
                  <a:pos x="T94" y="T95"/>
                </a:cxn>
                <a:cxn ang="T162">
                  <a:pos x="T96" y="T97"/>
                </a:cxn>
                <a:cxn ang="T163">
                  <a:pos x="T98" y="T99"/>
                </a:cxn>
                <a:cxn ang="T164">
                  <a:pos x="T100" y="T101"/>
                </a:cxn>
                <a:cxn ang="T165">
                  <a:pos x="T102" y="T103"/>
                </a:cxn>
                <a:cxn ang="T166">
                  <a:pos x="T104" y="T105"/>
                </a:cxn>
                <a:cxn ang="T167">
                  <a:pos x="T106" y="T107"/>
                </a:cxn>
                <a:cxn ang="T168">
                  <a:pos x="T108" y="T109"/>
                </a:cxn>
                <a:cxn ang="T169">
                  <a:pos x="T110" y="T111"/>
                </a:cxn>
                <a:cxn ang="T170">
                  <a:pos x="T112" y="T113"/>
                </a:cxn>
              </a:cxnLst>
              <a:rect l="T171" t="T172" r="T173" b="T174"/>
              <a:pathLst>
                <a:path w="258" h="593">
                  <a:moveTo>
                    <a:pt x="142" y="560"/>
                  </a:moveTo>
                  <a:lnTo>
                    <a:pt x="143" y="567"/>
                  </a:lnTo>
                  <a:lnTo>
                    <a:pt x="144" y="573"/>
                  </a:lnTo>
                  <a:lnTo>
                    <a:pt x="151" y="583"/>
                  </a:lnTo>
                  <a:lnTo>
                    <a:pt x="161" y="591"/>
                  </a:lnTo>
                  <a:lnTo>
                    <a:pt x="167" y="593"/>
                  </a:lnTo>
                  <a:lnTo>
                    <a:pt x="173" y="593"/>
                  </a:lnTo>
                  <a:lnTo>
                    <a:pt x="181" y="593"/>
                  </a:lnTo>
                  <a:lnTo>
                    <a:pt x="186" y="591"/>
                  </a:lnTo>
                  <a:lnTo>
                    <a:pt x="197" y="585"/>
                  </a:lnTo>
                  <a:lnTo>
                    <a:pt x="204" y="573"/>
                  </a:lnTo>
                  <a:lnTo>
                    <a:pt x="205" y="569"/>
                  </a:lnTo>
                  <a:lnTo>
                    <a:pt x="206" y="561"/>
                  </a:lnTo>
                  <a:lnTo>
                    <a:pt x="206" y="560"/>
                  </a:lnTo>
                  <a:lnTo>
                    <a:pt x="206" y="176"/>
                  </a:lnTo>
                  <a:lnTo>
                    <a:pt x="209" y="172"/>
                  </a:lnTo>
                  <a:lnTo>
                    <a:pt x="212" y="170"/>
                  </a:lnTo>
                  <a:lnTo>
                    <a:pt x="217" y="172"/>
                  </a:lnTo>
                  <a:lnTo>
                    <a:pt x="219" y="176"/>
                  </a:lnTo>
                  <a:lnTo>
                    <a:pt x="219" y="334"/>
                  </a:lnTo>
                  <a:lnTo>
                    <a:pt x="221" y="341"/>
                  </a:lnTo>
                  <a:lnTo>
                    <a:pt x="225" y="347"/>
                  </a:lnTo>
                  <a:lnTo>
                    <a:pt x="231" y="351"/>
                  </a:lnTo>
                  <a:lnTo>
                    <a:pt x="238" y="352"/>
                  </a:lnTo>
                  <a:lnTo>
                    <a:pt x="245" y="351"/>
                  </a:lnTo>
                  <a:lnTo>
                    <a:pt x="252" y="347"/>
                  </a:lnTo>
                  <a:lnTo>
                    <a:pt x="256" y="341"/>
                  </a:lnTo>
                  <a:lnTo>
                    <a:pt x="258" y="334"/>
                  </a:lnTo>
                  <a:lnTo>
                    <a:pt x="258" y="146"/>
                  </a:lnTo>
                  <a:lnTo>
                    <a:pt x="256" y="139"/>
                  </a:lnTo>
                  <a:lnTo>
                    <a:pt x="252" y="133"/>
                  </a:lnTo>
                  <a:lnTo>
                    <a:pt x="245" y="129"/>
                  </a:lnTo>
                  <a:lnTo>
                    <a:pt x="238" y="128"/>
                  </a:lnTo>
                  <a:lnTo>
                    <a:pt x="20" y="128"/>
                  </a:lnTo>
                  <a:lnTo>
                    <a:pt x="12" y="129"/>
                  </a:lnTo>
                  <a:lnTo>
                    <a:pt x="6" y="133"/>
                  </a:lnTo>
                  <a:lnTo>
                    <a:pt x="3" y="139"/>
                  </a:lnTo>
                  <a:lnTo>
                    <a:pt x="0" y="146"/>
                  </a:lnTo>
                  <a:lnTo>
                    <a:pt x="0" y="334"/>
                  </a:lnTo>
                  <a:lnTo>
                    <a:pt x="3" y="341"/>
                  </a:lnTo>
                  <a:lnTo>
                    <a:pt x="6" y="347"/>
                  </a:lnTo>
                  <a:lnTo>
                    <a:pt x="12" y="351"/>
                  </a:lnTo>
                  <a:lnTo>
                    <a:pt x="20" y="352"/>
                  </a:lnTo>
                  <a:lnTo>
                    <a:pt x="27" y="351"/>
                  </a:lnTo>
                  <a:lnTo>
                    <a:pt x="33" y="347"/>
                  </a:lnTo>
                  <a:lnTo>
                    <a:pt x="38" y="341"/>
                  </a:lnTo>
                  <a:lnTo>
                    <a:pt x="39" y="334"/>
                  </a:lnTo>
                  <a:lnTo>
                    <a:pt x="39" y="176"/>
                  </a:lnTo>
                  <a:lnTo>
                    <a:pt x="40" y="172"/>
                  </a:lnTo>
                  <a:lnTo>
                    <a:pt x="45" y="170"/>
                  </a:lnTo>
                  <a:lnTo>
                    <a:pt x="50" y="172"/>
                  </a:lnTo>
                  <a:lnTo>
                    <a:pt x="51" y="176"/>
                  </a:lnTo>
                  <a:lnTo>
                    <a:pt x="51" y="560"/>
                  </a:lnTo>
                  <a:lnTo>
                    <a:pt x="53" y="567"/>
                  </a:lnTo>
                  <a:lnTo>
                    <a:pt x="54" y="573"/>
                  </a:lnTo>
                  <a:lnTo>
                    <a:pt x="61" y="583"/>
                  </a:lnTo>
                  <a:lnTo>
                    <a:pt x="71" y="591"/>
                  </a:lnTo>
                  <a:lnTo>
                    <a:pt x="77" y="593"/>
                  </a:lnTo>
                  <a:lnTo>
                    <a:pt x="83" y="593"/>
                  </a:lnTo>
                  <a:lnTo>
                    <a:pt x="90" y="593"/>
                  </a:lnTo>
                  <a:lnTo>
                    <a:pt x="97" y="591"/>
                  </a:lnTo>
                  <a:lnTo>
                    <a:pt x="106" y="585"/>
                  </a:lnTo>
                  <a:lnTo>
                    <a:pt x="114" y="573"/>
                  </a:lnTo>
                  <a:lnTo>
                    <a:pt x="116" y="569"/>
                  </a:lnTo>
                  <a:lnTo>
                    <a:pt x="116" y="561"/>
                  </a:lnTo>
                  <a:lnTo>
                    <a:pt x="116" y="560"/>
                  </a:lnTo>
                  <a:lnTo>
                    <a:pt x="116" y="360"/>
                  </a:lnTo>
                  <a:lnTo>
                    <a:pt x="117" y="355"/>
                  </a:lnTo>
                  <a:lnTo>
                    <a:pt x="120" y="350"/>
                  </a:lnTo>
                  <a:lnTo>
                    <a:pt x="125" y="347"/>
                  </a:lnTo>
                  <a:lnTo>
                    <a:pt x="129" y="346"/>
                  </a:lnTo>
                  <a:lnTo>
                    <a:pt x="134" y="347"/>
                  </a:lnTo>
                  <a:lnTo>
                    <a:pt x="138" y="350"/>
                  </a:lnTo>
                  <a:lnTo>
                    <a:pt x="140" y="355"/>
                  </a:lnTo>
                  <a:lnTo>
                    <a:pt x="142" y="360"/>
                  </a:lnTo>
                  <a:lnTo>
                    <a:pt x="142" y="560"/>
                  </a:lnTo>
                  <a:close/>
                  <a:moveTo>
                    <a:pt x="72" y="57"/>
                  </a:moveTo>
                  <a:lnTo>
                    <a:pt x="73" y="46"/>
                  </a:lnTo>
                  <a:lnTo>
                    <a:pt x="77" y="35"/>
                  </a:lnTo>
                  <a:lnTo>
                    <a:pt x="82" y="25"/>
                  </a:lnTo>
                  <a:lnTo>
                    <a:pt x="89" y="18"/>
                  </a:lnTo>
                  <a:lnTo>
                    <a:pt x="97" y="10"/>
                  </a:lnTo>
                  <a:lnTo>
                    <a:pt x="106" y="5"/>
                  </a:lnTo>
                  <a:lnTo>
                    <a:pt x="117" y="2"/>
                  </a:lnTo>
                  <a:lnTo>
                    <a:pt x="129" y="0"/>
                  </a:lnTo>
                  <a:lnTo>
                    <a:pt x="140" y="2"/>
                  </a:lnTo>
                  <a:lnTo>
                    <a:pt x="151" y="5"/>
                  </a:lnTo>
                  <a:lnTo>
                    <a:pt x="161" y="10"/>
                  </a:lnTo>
                  <a:lnTo>
                    <a:pt x="170" y="18"/>
                  </a:lnTo>
                  <a:lnTo>
                    <a:pt x="176" y="25"/>
                  </a:lnTo>
                  <a:lnTo>
                    <a:pt x="182" y="35"/>
                  </a:lnTo>
                  <a:lnTo>
                    <a:pt x="186" y="46"/>
                  </a:lnTo>
                  <a:lnTo>
                    <a:pt x="186" y="57"/>
                  </a:lnTo>
                  <a:lnTo>
                    <a:pt x="186" y="68"/>
                  </a:lnTo>
                  <a:lnTo>
                    <a:pt x="182" y="79"/>
                  </a:lnTo>
                  <a:lnTo>
                    <a:pt x="176" y="88"/>
                  </a:lnTo>
                  <a:lnTo>
                    <a:pt x="170" y="97"/>
                  </a:lnTo>
                  <a:lnTo>
                    <a:pt x="161" y="104"/>
                  </a:lnTo>
                  <a:lnTo>
                    <a:pt x="151" y="109"/>
                  </a:lnTo>
                  <a:lnTo>
                    <a:pt x="140" y="113"/>
                  </a:lnTo>
                  <a:lnTo>
                    <a:pt x="129" y="113"/>
                  </a:lnTo>
                  <a:lnTo>
                    <a:pt x="117" y="113"/>
                  </a:lnTo>
                  <a:lnTo>
                    <a:pt x="106" y="109"/>
                  </a:lnTo>
                  <a:lnTo>
                    <a:pt x="97" y="104"/>
                  </a:lnTo>
                  <a:lnTo>
                    <a:pt x="89" y="97"/>
                  </a:lnTo>
                  <a:lnTo>
                    <a:pt x="82" y="88"/>
                  </a:lnTo>
                  <a:lnTo>
                    <a:pt x="77" y="79"/>
                  </a:lnTo>
                  <a:lnTo>
                    <a:pt x="73" y="68"/>
                  </a:lnTo>
                  <a:lnTo>
                    <a:pt x="72" y="57"/>
                  </a:lnTo>
                  <a:close/>
                </a:path>
              </a:pathLst>
            </a:custGeom>
            <a:solidFill>
              <a:srgbClr val="000850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fr-CA"/>
            </a:p>
          </p:txBody>
        </p:sp>
        <p:sp>
          <p:nvSpPr>
            <p:cNvPr id="66" name="Rectangle 72"/>
            <p:cNvSpPr>
              <a:spLocks noChangeArrowheads="1"/>
            </p:cNvSpPr>
            <p:nvPr/>
          </p:nvSpPr>
          <p:spPr bwMode="auto">
            <a:xfrm>
              <a:off x="2479" y="3669"/>
              <a:ext cx="6" cy="159"/>
            </a:xfrm>
            <a:prstGeom prst="rect">
              <a:avLst/>
            </a:prstGeom>
            <a:solidFill>
              <a:srgbClr val="FFFFFF"/>
            </a:solidFill>
            <a:ln w="9525">
              <a:noFill/>
              <a:miter lim="800000"/>
              <a:headEnd/>
              <a:tailEnd/>
            </a:ln>
          </p:spPr>
          <p:txBody>
            <a:bodyPr/>
            <a:lstStyle/>
            <a:p>
              <a:pPr>
                <a:lnSpc>
                  <a:spcPts val="2100"/>
                </a:lnSpc>
                <a:buFont typeface="Times" pitchFamily="18" charset="0"/>
                <a:buNone/>
              </a:pPr>
              <a:endParaRPr lang="fr-CA"/>
            </a:p>
          </p:txBody>
        </p:sp>
      </p:grpSp>
      <p:pic>
        <p:nvPicPr>
          <p:cNvPr id="67" name="Picture 9" descr="webcam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6206" y="1851684"/>
            <a:ext cx="476980" cy="53163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9" name="Picture 10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007" y="3591301"/>
            <a:ext cx="465839" cy="6043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7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3180" y="2886263"/>
            <a:ext cx="520666" cy="5336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3376318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10272" y="1230439"/>
            <a:ext cx="7323455" cy="4397121"/>
          </a:xfrm>
          <a:prstGeom prst="rect">
            <a:avLst/>
          </a:prstGeom>
        </p:spPr>
      </p:pic>
      <p:sp>
        <p:nvSpPr>
          <p:cNvPr id="5" name="ZoneTexte 4"/>
          <p:cNvSpPr txBox="1"/>
          <p:nvPr/>
        </p:nvSpPr>
        <p:spPr>
          <a:xfrm>
            <a:off x="2915816" y="5796060"/>
            <a:ext cx="3496470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fr-CA" sz="1050" b="0" dirty="0" smtClean="0"/>
              <a:t>Source : </a:t>
            </a:r>
            <a:r>
              <a:rPr lang="fr-CA" sz="1050" b="0" dirty="0" smtClean="0">
                <a:hlinkClick r:id="rId4"/>
              </a:rPr>
              <a:t>Documentation Adobe </a:t>
            </a:r>
            <a:r>
              <a:rPr lang="fr-CA" sz="1050" b="0" dirty="0" err="1" smtClean="0">
                <a:hlinkClick r:id="rId4"/>
              </a:rPr>
              <a:t>Connect</a:t>
            </a:r>
            <a:r>
              <a:rPr lang="fr-CA" sz="1050" b="0" dirty="0" smtClean="0"/>
              <a:t>, p. 208</a:t>
            </a:r>
            <a:r>
              <a:rPr lang="fr-CA" dirty="0" smtClean="0"/>
              <a:t> </a:t>
            </a:r>
            <a:endParaRPr lang="fr-CA" dirty="0"/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61162847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fr-CA" sz="3200" dirty="0" smtClean="0"/>
              <a:t>Droits et rôles</a:t>
            </a:r>
            <a:endParaRPr lang="fr-CA" sz="3200" dirty="0"/>
          </a:p>
        </p:txBody>
      </p:sp>
      <p:graphicFrame>
        <p:nvGraphicFramePr>
          <p:cNvPr id="4" name="Espace réservé du contenu 3"/>
          <p:cNvGraphicFramePr>
            <a:graphicFrameLocks noGrp="1"/>
          </p:cNvGraphicFramePr>
          <p:nvPr>
            <p:ph sz="half" idx="1"/>
            <p:extLst>
              <p:ext uri="{D42A27DB-BD31-4B8C-83A1-F6EECF244321}">
                <p14:modId xmlns:p14="http://schemas.microsoft.com/office/powerpoint/2010/main" val="102294464"/>
              </p:ext>
            </p:extLst>
          </p:nvPr>
        </p:nvGraphicFramePr>
        <p:xfrm>
          <a:off x="611560" y="1268760"/>
          <a:ext cx="7830666" cy="4680523"/>
        </p:xfrm>
        <a:graphic>
          <a:graphicData uri="http://schemas.openxmlformats.org/drawingml/2006/table">
            <a:tbl>
              <a:tblPr firstRow="1" bandRow="1">
                <a:tableStyleId>{00A15C55-8517-42AA-B614-E9B94910E393}</a:tableStyleId>
              </a:tblPr>
              <a:tblGrid>
                <a:gridCol w="2398582"/>
                <a:gridCol w="917105"/>
                <a:gridCol w="1521857"/>
                <a:gridCol w="1441098"/>
                <a:gridCol w="1552024"/>
              </a:tblGrid>
              <a:tr h="778814"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Droits /Rôles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Hôte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Présentateur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Participant</a:t>
                      </a:r>
                    </a:p>
                    <a:p>
                      <a:pPr algn="ctr"/>
                      <a:r>
                        <a:rPr lang="fr-CA" sz="1400" dirty="0" smtClean="0"/>
                        <a:t>enregistré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sz="1400" dirty="0" smtClean="0"/>
                        <a:t>Participant invité</a:t>
                      </a:r>
                      <a:endParaRPr lang="fr-CA" sz="1400" dirty="0"/>
                    </a:p>
                  </a:txBody>
                  <a:tcPr/>
                </a:tc>
              </a:tr>
              <a:tr h="557387"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De</a:t>
                      </a:r>
                      <a:r>
                        <a:rPr lang="fr-CA" sz="1400" baseline="0" dirty="0" smtClean="0"/>
                        <a:t>mander la création d’</a:t>
                      </a:r>
                      <a:r>
                        <a:rPr lang="fr-CA" sz="1400" dirty="0" smtClean="0"/>
                        <a:t>une réunion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</a:tr>
              <a:tr h="557387"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Régler modes d’affichages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</a:tr>
              <a:tr h="557387"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Promouvoir </a:t>
                      </a: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</a:tr>
              <a:tr h="557387"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Gérer</a:t>
                      </a:r>
                      <a:r>
                        <a:rPr lang="fr-CA" sz="1400" baseline="0" dirty="0" smtClean="0"/>
                        <a:t> les ateliers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</a:tr>
              <a:tr h="557387">
                <a:tc>
                  <a:txBody>
                    <a:bodyPr/>
                    <a:lstStyle/>
                    <a:p>
                      <a:r>
                        <a:rPr lang="fr-CA" sz="140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Donner les droits</a:t>
                      </a:r>
                      <a:endParaRPr lang="fr-CA" sz="20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</a:tr>
              <a:tr h="557387"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Partager</a:t>
                      </a:r>
                      <a:r>
                        <a:rPr lang="fr-CA" sz="1400" baseline="0" dirty="0" smtClean="0"/>
                        <a:t> du contenu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fr-CA" dirty="0"/>
                    </a:p>
                  </a:txBody>
                  <a:tcPr/>
                </a:tc>
              </a:tr>
              <a:tr h="557387">
                <a:tc>
                  <a:txBody>
                    <a:bodyPr/>
                    <a:lstStyle/>
                    <a:p>
                      <a:r>
                        <a:rPr lang="fr-CA" sz="1400" dirty="0" smtClean="0"/>
                        <a:t>Afficher du contenu</a:t>
                      </a:r>
                      <a:endParaRPr lang="fr-CA" sz="14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fr-CA" dirty="0" smtClean="0"/>
                        <a:t>x</a:t>
                      </a:r>
                      <a:endParaRPr lang="fr-CA" dirty="0"/>
                    </a:p>
                  </a:txBody>
                  <a:tcPr/>
                </a:tc>
              </a:tr>
            </a:tbl>
          </a:graphicData>
        </a:graphic>
      </p:graphicFrame>
    </p:spTree>
    <p:custDataLst>
      <p:tags r:id="rId1"/>
    </p:custDataLst>
    <p:extLst>
      <p:ext uri="{BB962C8B-B14F-4D97-AF65-F5344CB8AC3E}">
        <p14:creationId xmlns:p14="http://schemas.microsoft.com/office/powerpoint/2010/main" val="15190495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90" name="Rectangle 6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eaLnBrk="1" hangingPunct="1"/>
            <a:r>
              <a:rPr lang="fr-CA" sz="3200" dirty="0" smtClean="0"/>
              <a:t>Les interfaces</a:t>
            </a:r>
            <a:endParaRPr lang="fr-FR" sz="3200" dirty="0" smtClean="0"/>
          </a:p>
        </p:txBody>
      </p:sp>
      <p:grpSp>
        <p:nvGrpSpPr>
          <p:cNvPr id="7" name="Groupe 6"/>
          <p:cNvGrpSpPr/>
          <p:nvPr/>
        </p:nvGrpSpPr>
        <p:grpSpPr>
          <a:xfrm>
            <a:off x="437649" y="1412776"/>
            <a:ext cx="4105834" cy="4840768"/>
            <a:chOff x="611560" y="769600"/>
            <a:chExt cx="4105834" cy="4840768"/>
          </a:xfrm>
        </p:grpSpPr>
        <p:pic>
          <p:nvPicPr>
            <p:cNvPr id="3" name="Image 2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11560" y="1598358"/>
              <a:ext cx="4105834" cy="2448272"/>
            </a:xfrm>
            <a:prstGeom prst="rect">
              <a:avLst/>
            </a:prstGeom>
          </p:spPr>
        </p:pic>
        <p:pic>
          <p:nvPicPr>
            <p:cNvPr id="9" name="Image 8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611560" y="4398683"/>
              <a:ext cx="4099915" cy="1211685"/>
            </a:xfrm>
            <a:prstGeom prst="rect">
              <a:avLst/>
            </a:prstGeom>
          </p:spPr>
        </p:pic>
        <p:sp>
          <p:nvSpPr>
            <p:cNvPr id="10" name="Text Box 8"/>
            <p:cNvSpPr txBox="1">
              <a:spLocks noChangeArrowheads="1"/>
            </p:cNvSpPr>
            <p:nvPr/>
          </p:nvSpPr>
          <p:spPr bwMode="auto">
            <a:xfrm>
              <a:off x="937866" y="769600"/>
              <a:ext cx="1552700" cy="44648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22126" tIns="61061" rIns="122126" bIns="61061">
              <a:spAutoFit/>
            </a:bodyPr>
            <a:lstStyle/>
            <a:p>
              <a:pPr defTabSz="1220788" eaLnBrk="0" hangingPunct="0"/>
              <a:r>
                <a:rPr lang="en-US" sz="2100" dirty="0" err="1" smtClean="0">
                  <a:solidFill>
                    <a:srgbClr val="CC0000"/>
                  </a:solidFill>
                  <a:latin typeface="Arial" charset="0"/>
                </a:rPr>
                <a:t>Vues</a:t>
              </a:r>
              <a:r>
                <a:rPr lang="en-US" sz="2100" dirty="0" smtClean="0">
                  <a:solidFill>
                    <a:srgbClr val="CC0000"/>
                  </a:solidFill>
                  <a:latin typeface="Arial" charset="0"/>
                </a:rPr>
                <a:t> </a:t>
              </a:r>
              <a:r>
                <a:rPr lang="en-US" sz="2100" dirty="0" err="1" smtClean="0">
                  <a:solidFill>
                    <a:srgbClr val="CC0000"/>
                  </a:solidFill>
                  <a:latin typeface="Arial" charset="0"/>
                </a:rPr>
                <a:t>Hôte</a:t>
              </a:r>
              <a:endParaRPr lang="en-US" sz="1600" dirty="0" smtClean="0">
                <a:solidFill>
                  <a:srgbClr val="CC0000"/>
                </a:solidFill>
                <a:latin typeface="Arial" charset="0"/>
              </a:endParaRPr>
            </a:p>
          </p:txBody>
        </p:sp>
      </p:grpSp>
      <p:grpSp>
        <p:nvGrpSpPr>
          <p:cNvPr id="5" name="Groupe 4"/>
          <p:cNvGrpSpPr/>
          <p:nvPr/>
        </p:nvGrpSpPr>
        <p:grpSpPr>
          <a:xfrm>
            <a:off x="5118169" y="4952818"/>
            <a:ext cx="3719687" cy="1298166"/>
            <a:chOff x="323528" y="795485"/>
            <a:chExt cx="3719687" cy="1298166"/>
          </a:xfrm>
        </p:grpSpPr>
        <p:pic>
          <p:nvPicPr>
            <p:cNvPr id="2" name="Image 1"/>
            <p:cNvPicPr>
              <a:picLocks noChangeAspect="1"/>
            </p:cNvPicPr>
            <p:nvPr/>
          </p:nvPicPr>
          <p:blipFill>
            <a:blip r:embed="rId5"/>
            <a:stretch>
              <a:fillRect/>
            </a:stretch>
          </p:blipFill>
          <p:spPr>
            <a:xfrm>
              <a:off x="323528" y="1265720"/>
              <a:ext cx="3719687" cy="827931"/>
            </a:xfrm>
            <a:prstGeom prst="rect">
              <a:avLst/>
            </a:prstGeom>
          </p:spPr>
        </p:pic>
        <p:sp>
          <p:nvSpPr>
            <p:cNvPr id="11" name="Text Box 8"/>
            <p:cNvSpPr txBox="1">
              <a:spLocks noChangeArrowheads="1"/>
            </p:cNvSpPr>
            <p:nvPr/>
          </p:nvSpPr>
          <p:spPr bwMode="auto">
            <a:xfrm>
              <a:off x="323528" y="795485"/>
              <a:ext cx="2197108" cy="44648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22126" tIns="61061" rIns="122126" bIns="61061">
              <a:spAutoFit/>
            </a:bodyPr>
            <a:lstStyle/>
            <a:p>
              <a:pPr defTabSz="1220788" eaLnBrk="0" hangingPunct="0"/>
              <a:r>
                <a:rPr lang="en-US" sz="2100" dirty="0" err="1" smtClean="0">
                  <a:solidFill>
                    <a:srgbClr val="CC0000"/>
                  </a:solidFill>
                  <a:latin typeface="Arial" charset="0"/>
                </a:rPr>
                <a:t>Vue</a:t>
              </a:r>
              <a:r>
                <a:rPr lang="en-US" sz="2100" dirty="0" smtClean="0">
                  <a:solidFill>
                    <a:srgbClr val="CC0000"/>
                  </a:solidFill>
                  <a:latin typeface="Arial" charset="0"/>
                </a:rPr>
                <a:t> </a:t>
              </a:r>
              <a:r>
                <a:rPr lang="fr-CA" sz="2100" dirty="0" smtClean="0">
                  <a:solidFill>
                    <a:srgbClr val="CC0000"/>
                  </a:solidFill>
                  <a:latin typeface="Arial" charset="0"/>
                </a:rPr>
                <a:t>Participant</a:t>
              </a:r>
              <a:endParaRPr lang="en-US" sz="2100" dirty="0">
                <a:solidFill>
                  <a:srgbClr val="CC0000"/>
                </a:solidFill>
                <a:latin typeface="Arial" charset="0"/>
              </a:endParaRPr>
            </a:p>
          </p:txBody>
        </p:sp>
      </p:grpSp>
      <p:grpSp>
        <p:nvGrpSpPr>
          <p:cNvPr id="6" name="Groupe 5"/>
          <p:cNvGrpSpPr/>
          <p:nvPr/>
        </p:nvGrpSpPr>
        <p:grpSpPr>
          <a:xfrm>
            <a:off x="5282899" y="1467462"/>
            <a:ext cx="3122040" cy="3220400"/>
            <a:chOff x="5762164" y="973348"/>
            <a:chExt cx="3122040" cy="3220400"/>
          </a:xfrm>
        </p:grpSpPr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5762164" y="973348"/>
              <a:ext cx="3122040" cy="446480"/>
            </a:xfrm>
            <a:prstGeom prst="rect">
              <a:avLst/>
            </a:prstGeom>
            <a:ln>
              <a:headEnd/>
              <a:tailEnd/>
            </a:ln>
          </p:spPr>
          <p:style>
            <a:lnRef idx="0">
              <a:schemeClr val="accent3"/>
            </a:lnRef>
            <a:fillRef idx="3">
              <a:schemeClr val="accent3"/>
            </a:fillRef>
            <a:effectRef idx="3">
              <a:schemeClr val="accent3"/>
            </a:effectRef>
            <a:fontRef idx="minor">
              <a:schemeClr val="lt1"/>
            </a:fontRef>
          </p:style>
          <p:txBody>
            <a:bodyPr wrap="none" lIns="122126" tIns="61061" rIns="122126" bIns="61061">
              <a:spAutoFit/>
            </a:bodyPr>
            <a:lstStyle/>
            <a:p>
              <a:pPr defTabSz="1220788" eaLnBrk="0" hangingPunct="0"/>
              <a:r>
                <a:rPr lang="en-US" sz="2100" dirty="0" err="1" smtClean="0">
                  <a:solidFill>
                    <a:srgbClr val="CC0000"/>
                  </a:solidFill>
                  <a:latin typeface="Arial" charset="0"/>
                </a:rPr>
                <a:t>Vue</a:t>
              </a:r>
              <a:r>
                <a:rPr lang="en-US" sz="2100" dirty="0" smtClean="0">
                  <a:solidFill>
                    <a:srgbClr val="CC0000"/>
                  </a:solidFill>
                  <a:latin typeface="Arial" charset="0"/>
                </a:rPr>
                <a:t> </a:t>
              </a:r>
              <a:r>
                <a:rPr lang="fr-CA" sz="2100" dirty="0" smtClean="0">
                  <a:solidFill>
                    <a:srgbClr val="CC0000"/>
                  </a:solidFill>
                  <a:latin typeface="Arial" charset="0"/>
                </a:rPr>
                <a:t>Présentateur/Hôte</a:t>
              </a:r>
              <a:endParaRPr lang="en-US" sz="2100" dirty="0">
                <a:solidFill>
                  <a:srgbClr val="CC0000"/>
                </a:solidFill>
                <a:latin typeface="Arial" charset="0"/>
              </a:endParaRPr>
            </a:p>
          </p:txBody>
        </p:sp>
        <p:pic>
          <p:nvPicPr>
            <p:cNvPr id="4" name="Image 3"/>
            <p:cNvPicPr>
              <a:picLocks noChangeAspect="1"/>
            </p:cNvPicPr>
            <p:nvPr/>
          </p:nvPicPr>
          <p:blipFill>
            <a:blip r:embed="rId6"/>
            <a:stretch>
              <a:fillRect/>
            </a:stretch>
          </p:blipFill>
          <p:spPr>
            <a:xfrm>
              <a:off x="6039103" y="1419828"/>
              <a:ext cx="2568163" cy="2773920"/>
            </a:xfrm>
            <a:prstGeom prst="rect">
              <a:avLst/>
            </a:prstGeom>
          </p:spPr>
        </p:pic>
      </p:grpSp>
    </p:spTree>
    <p:custDataLst>
      <p:tags r:id="rId1"/>
    </p:custData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r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r-CA" sz="2800" dirty="0" smtClean="0"/>
              <a:t>Exemple d’enregistrement Adobe </a:t>
            </a:r>
            <a:r>
              <a:rPr lang="fr-CA" sz="2800" dirty="0" err="1" smtClean="0"/>
              <a:t>Connect</a:t>
            </a:r>
            <a:endParaRPr lang="fr-CA" sz="2800" dirty="0"/>
          </a:p>
        </p:txBody>
      </p:sp>
      <p:pic>
        <p:nvPicPr>
          <p:cNvPr id="4" name="Espace réservé du contenu 3"/>
          <p:cNvPicPr>
            <a:picLocks noGrp="1" noChangeAspect="1"/>
          </p:cNvPicPr>
          <p:nvPr>
            <p:ph sz="half" idx="1"/>
          </p:nvPr>
        </p:nvPicPr>
        <p:blipFill>
          <a:blip r:embed="rId3"/>
          <a:stretch>
            <a:fillRect/>
          </a:stretch>
        </p:blipFill>
        <p:spPr>
          <a:xfrm>
            <a:off x="179512" y="1634029"/>
            <a:ext cx="8229600" cy="3809522"/>
          </a:xfrm>
          <a:prstGeom prst="rect">
            <a:avLst/>
          </a:prstGeom>
        </p:spPr>
      </p:pic>
      <p:pic>
        <p:nvPicPr>
          <p:cNvPr id="5" name="Image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1590628">
            <a:off x="950638" y="1077115"/>
            <a:ext cx="330750" cy="509905"/>
          </a:xfrm>
          <a:prstGeom prst="rect">
            <a:avLst/>
          </a:prstGeom>
        </p:spPr>
      </p:pic>
      <p:pic>
        <p:nvPicPr>
          <p:cNvPr id="6" name="Image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 rot="6079022">
            <a:off x="1901713" y="5544054"/>
            <a:ext cx="389944" cy="601162"/>
          </a:xfrm>
          <a:prstGeom prst="rect">
            <a:avLst/>
          </a:prstGeom>
        </p:spPr>
      </p:pic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1475656" y="942526"/>
            <a:ext cx="2644730" cy="400314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22126" tIns="61061" rIns="122126" bIns="61061">
            <a:spAutoFit/>
          </a:bodyPr>
          <a:lstStyle/>
          <a:p>
            <a:pPr defTabSz="1220788" eaLnBrk="0" hangingPunct="0"/>
            <a:r>
              <a:rPr lang="en-US" sz="1800" dirty="0" err="1" smtClean="0">
                <a:solidFill>
                  <a:srgbClr val="CC0000"/>
                </a:solidFill>
                <a:latin typeface="Arial" charset="0"/>
              </a:rPr>
              <a:t>Liste</a:t>
            </a:r>
            <a:r>
              <a:rPr lang="en-US" sz="1800" dirty="0" smtClean="0">
                <a:solidFill>
                  <a:srgbClr val="CC0000"/>
                </a:solidFill>
                <a:latin typeface="Arial" charset="0"/>
              </a:rPr>
              <a:t> des </a:t>
            </a:r>
            <a:r>
              <a:rPr lang="en-US" sz="1800" dirty="0" err="1" smtClean="0">
                <a:solidFill>
                  <a:srgbClr val="CC0000"/>
                </a:solidFill>
                <a:latin typeface="Arial" charset="0"/>
              </a:rPr>
              <a:t>événements</a:t>
            </a:r>
            <a:endParaRPr lang="en-US" sz="1200" dirty="0" smtClean="0">
              <a:solidFill>
                <a:srgbClr val="CC0000"/>
              </a:solidFill>
              <a:latin typeface="Arial" charset="0"/>
            </a:endParaRP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2361316" y="5910034"/>
            <a:ext cx="2013147" cy="369536"/>
          </a:xfrm>
          <a:prstGeom prst="rect">
            <a:avLst/>
          </a:prstGeom>
          <a:ln>
            <a:headEnd/>
            <a:tailEnd/>
          </a:ln>
        </p:spPr>
        <p:style>
          <a:lnRef idx="2">
            <a:schemeClr val="accent3"/>
          </a:lnRef>
          <a:fillRef idx="1">
            <a:schemeClr val="lt1"/>
          </a:fillRef>
          <a:effectRef idx="0">
            <a:schemeClr val="accent3"/>
          </a:effectRef>
          <a:fontRef idx="minor">
            <a:schemeClr val="dk1"/>
          </a:fontRef>
        </p:style>
        <p:txBody>
          <a:bodyPr wrap="none" lIns="122126" tIns="61061" rIns="122126" bIns="61061">
            <a:spAutoFit/>
          </a:bodyPr>
          <a:lstStyle/>
          <a:p>
            <a:pPr defTabSz="1220788" eaLnBrk="0" hangingPunct="0"/>
            <a:r>
              <a:rPr lang="en-US" sz="1600" dirty="0" err="1" smtClean="0">
                <a:solidFill>
                  <a:srgbClr val="CC0000"/>
                </a:solidFill>
                <a:latin typeface="Arial" charset="0"/>
              </a:rPr>
              <a:t>Jouer</a:t>
            </a:r>
            <a:r>
              <a:rPr lang="en-US" sz="1600" dirty="0" smtClean="0">
                <a:solidFill>
                  <a:srgbClr val="CC0000"/>
                </a:solidFill>
                <a:latin typeface="Arial" charset="0"/>
              </a:rPr>
              <a:t>/Pause/</a:t>
            </a:r>
            <a:r>
              <a:rPr lang="en-US" sz="1600" dirty="0" err="1" smtClean="0">
                <a:solidFill>
                  <a:srgbClr val="CC0000"/>
                </a:solidFill>
                <a:latin typeface="Arial" charset="0"/>
              </a:rPr>
              <a:t>Arrêt</a:t>
            </a:r>
            <a:endParaRPr lang="en-US" sz="1100" dirty="0" smtClean="0">
              <a:solidFill>
                <a:srgbClr val="CC0000"/>
              </a:solidFill>
              <a:latin typeface="Arial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10525003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COUNT" val="71"/>
  <p:tag name="ARTICULATE_PROJECT_OPEN" val="0"/>
  <p:tag name="ARTICULATE_SLIDE_THUMBNAIL_REFRESH" val="1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1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2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ARTICULATE_SLIDE_THUMBNAIL_REFRESH" val="1"/>
</p:tagLst>
</file>

<file path=ppt/theme/theme1.xml><?xml version="1.0" encoding="utf-8"?>
<a:theme xmlns:a="http://schemas.openxmlformats.org/drawingml/2006/main" name="Theme_enseigner_4-3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Thème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25146</TotalTime>
  <Words>195</Words>
  <Application>Microsoft Office PowerPoint</Application>
  <PresentationFormat>Affichage à l'écran (4:3)</PresentationFormat>
  <Paragraphs>84</Paragraphs>
  <Slides>9</Slides>
  <Notes>0</Notes>
  <HiddenSlides>0</HiddenSlides>
  <MMClips>0</MMClips>
  <ScaleCrop>false</ScaleCrop>
  <HeadingPairs>
    <vt:vector size="6" baseType="variant">
      <vt:variant>
        <vt:lpstr>Polices utilisées</vt:lpstr>
      </vt:variant>
      <vt:variant>
        <vt:i4>7</vt:i4>
      </vt:variant>
      <vt:variant>
        <vt:lpstr>Thème</vt:lpstr>
      </vt:variant>
      <vt:variant>
        <vt:i4>1</vt:i4>
      </vt:variant>
      <vt:variant>
        <vt:lpstr>Titres des diapositives</vt:lpstr>
      </vt:variant>
      <vt:variant>
        <vt:i4>9</vt:i4>
      </vt:variant>
    </vt:vector>
  </HeadingPairs>
  <TitlesOfParts>
    <vt:vector size="17" baseType="lpstr">
      <vt:lpstr>Arial</vt:lpstr>
      <vt:lpstr>Calibri</vt:lpstr>
      <vt:lpstr>Courier New</vt:lpstr>
      <vt:lpstr>Lucida Grande</vt:lpstr>
      <vt:lpstr>Source Sans Pro</vt:lpstr>
      <vt:lpstr>Times</vt:lpstr>
      <vt:lpstr>Verdana</vt:lpstr>
      <vt:lpstr>Theme_enseigner_4-3</vt:lpstr>
      <vt:lpstr>Adobe Connect 9.4 Présentation de l’interface des participants</vt:lpstr>
      <vt:lpstr>Avant de commencer : Configuration du son</vt:lpstr>
      <vt:lpstr>Adobe Connect (Classe virtuelle synchrone)</vt:lpstr>
      <vt:lpstr>Présentation PowerPoint</vt:lpstr>
      <vt:lpstr>Fonctionnalités Adobe Connect</vt:lpstr>
      <vt:lpstr>Présentation PowerPoint</vt:lpstr>
      <vt:lpstr>Droits et rôles</vt:lpstr>
      <vt:lpstr>Les interfaces</vt:lpstr>
      <vt:lpstr>Exemple d’enregistrement Adobe Connect</vt:lpstr>
    </vt:vector>
  </TitlesOfParts>
  <Company>뿿쫰뿿쩐ғ郐Ȱ珬뿿_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Présentation PowerPoint</dc:title>
  <dc:creator>Jean Carrier</dc:creator>
  <cp:lastModifiedBy>Isabelle Perron</cp:lastModifiedBy>
  <cp:revision>417</cp:revision>
  <cp:lastPrinted>2004-04-30T14:02:18Z</cp:lastPrinted>
  <dcterms:created xsi:type="dcterms:W3CDTF">2004-04-30T14:59:24Z</dcterms:created>
  <dcterms:modified xsi:type="dcterms:W3CDTF">2015-09-22T19:33:08Z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ArticulateGUID">
    <vt:lpwstr>DC481148-74EC-4F47-8970-6BA8A3C1F9CC</vt:lpwstr>
  </property>
  <property fmtid="{D5CDD505-2E9C-101B-9397-08002B2CF9AE}" pid="3" name="ArticulatePath">
    <vt:lpwstr>CVS_Explorer_poss_ped_2015.03.13b</vt:lpwstr>
  </property>
</Properties>
</file>